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694" r:id="rId3"/>
  </p:sldMasterIdLst>
  <p:notesMasterIdLst>
    <p:notesMasterId r:id="rId41"/>
  </p:notesMasterIdLst>
  <p:sldIdLst>
    <p:sldId id="256" r:id="rId4"/>
    <p:sldId id="270" r:id="rId5"/>
    <p:sldId id="258" r:id="rId6"/>
    <p:sldId id="266" r:id="rId7"/>
    <p:sldId id="267" r:id="rId8"/>
    <p:sldId id="268" r:id="rId9"/>
    <p:sldId id="269" r:id="rId10"/>
    <p:sldId id="284" r:id="rId11"/>
    <p:sldId id="272" r:id="rId12"/>
    <p:sldId id="257" r:id="rId13"/>
    <p:sldId id="273" r:id="rId14"/>
    <p:sldId id="274" r:id="rId15"/>
    <p:sldId id="275" r:id="rId16"/>
    <p:sldId id="277" r:id="rId17"/>
    <p:sldId id="278" r:id="rId18"/>
    <p:sldId id="271" r:id="rId19"/>
    <p:sldId id="279" r:id="rId20"/>
    <p:sldId id="303" r:id="rId21"/>
    <p:sldId id="280" r:id="rId22"/>
    <p:sldId id="281" r:id="rId23"/>
    <p:sldId id="285" r:id="rId24"/>
    <p:sldId id="286" r:id="rId25"/>
    <p:sldId id="282" r:id="rId26"/>
    <p:sldId id="283" r:id="rId27"/>
    <p:sldId id="287" r:id="rId28"/>
    <p:sldId id="291" r:id="rId29"/>
    <p:sldId id="292" r:id="rId30"/>
    <p:sldId id="293" r:id="rId31"/>
    <p:sldId id="299" r:id="rId32"/>
    <p:sldId id="290" r:id="rId33"/>
    <p:sldId id="294" r:id="rId34"/>
    <p:sldId id="295" r:id="rId35"/>
    <p:sldId id="296" r:id="rId36"/>
    <p:sldId id="297" r:id="rId37"/>
    <p:sldId id="300" r:id="rId38"/>
    <p:sldId id="301" r:id="rId39"/>
    <p:sldId id="302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B4BFD87-8D56-44AB-974B-F7B532DC866D}">
          <p14:sldIdLst>
            <p14:sldId id="256"/>
            <p14:sldId id="270"/>
          </p14:sldIdLst>
        </p14:section>
        <p14:section name="intro" id="{F8E8671A-0ECF-4F09-941E-F76DA3FAEE31}">
          <p14:sldIdLst>
            <p14:sldId id="258"/>
            <p14:sldId id="266"/>
            <p14:sldId id="267"/>
            <p14:sldId id="268"/>
            <p14:sldId id="269"/>
            <p14:sldId id="284"/>
            <p14:sldId id="272"/>
            <p14:sldId id="257"/>
            <p14:sldId id="273"/>
            <p14:sldId id="274"/>
            <p14:sldId id="275"/>
            <p14:sldId id="277"/>
            <p14:sldId id="278"/>
            <p14:sldId id="271"/>
            <p14:sldId id="279"/>
            <p14:sldId id="303"/>
            <p14:sldId id="280"/>
            <p14:sldId id="281"/>
            <p14:sldId id="285"/>
            <p14:sldId id="286"/>
            <p14:sldId id="282"/>
            <p14:sldId id="283"/>
            <p14:sldId id="287"/>
            <p14:sldId id="291"/>
            <p14:sldId id="292"/>
            <p14:sldId id="293"/>
            <p14:sldId id="299"/>
            <p14:sldId id="290"/>
            <p14:sldId id="294"/>
            <p14:sldId id="295"/>
            <p14:sldId id="296"/>
            <p14:sldId id="297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45" d="100"/>
          <a:sy n="45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zy Adel" userId="3e56aadca56e446e" providerId="LiveId" clId="{8AB6D392-AA1F-44C5-9517-43CECE70CF22}"/>
    <pc:docChg chg="undo redo custSel addSld delSld modSld sldOrd addSection modSection">
      <pc:chgData name="Suzy Adel" userId="3e56aadca56e446e" providerId="LiveId" clId="{8AB6D392-AA1F-44C5-9517-43CECE70CF22}" dt="2024-05-20T23:50:06.611" v="4773"/>
      <pc:docMkLst>
        <pc:docMk/>
      </pc:docMkLst>
      <pc:sldChg chg="modTransition">
        <pc:chgData name="Suzy Adel" userId="3e56aadca56e446e" providerId="LiveId" clId="{8AB6D392-AA1F-44C5-9517-43CECE70CF22}" dt="2024-05-20T23:24:10.506" v="4728"/>
        <pc:sldMkLst>
          <pc:docMk/>
          <pc:sldMk cId="2013383491" sldId="256"/>
        </pc:sldMkLst>
      </pc:sldChg>
      <pc:sldChg chg="addSp delSp modSp mod modTransition">
        <pc:chgData name="Suzy Adel" userId="3e56aadca56e446e" providerId="LiveId" clId="{8AB6D392-AA1F-44C5-9517-43CECE70CF22}" dt="2024-05-20T20:27:19.233" v="4609"/>
        <pc:sldMkLst>
          <pc:docMk/>
          <pc:sldMk cId="3425166555" sldId="257"/>
        </pc:sldMkLst>
        <pc:spChg chg="add del">
          <ac:chgData name="Suzy Adel" userId="3e56aadca56e446e" providerId="LiveId" clId="{8AB6D392-AA1F-44C5-9517-43CECE70CF22}" dt="2024-05-20T05:33:34.793" v="1407" actId="22"/>
          <ac:spMkLst>
            <pc:docMk/>
            <pc:sldMk cId="3425166555" sldId="257"/>
            <ac:spMk id="3" creationId="{0A987A1E-AF33-93D3-EEA1-494F420ADD18}"/>
          </ac:spMkLst>
        </pc:spChg>
        <pc:spChg chg="add mod">
          <ac:chgData name="Suzy Adel" userId="3e56aadca56e446e" providerId="LiveId" clId="{8AB6D392-AA1F-44C5-9517-43CECE70CF22}" dt="2024-05-20T05:33:51.252" v="1426" actId="1076"/>
          <ac:spMkLst>
            <pc:docMk/>
            <pc:sldMk cId="3425166555" sldId="257"/>
            <ac:spMk id="5" creationId="{55813C32-1045-C2EC-8879-55783BB1160E}"/>
          </ac:spMkLst>
        </pc:spChg>
        <pc:spChg chg="add mod">
          <ac:chgData name="Suzy Adel" userId="3e56aadca56e446e" providerId="LiveId" clId="{8AB6D392-AA1F-44C5-9517-43CECE70CF22}" dt="2024-05-15T10:52:01.748" v="154"/>
          <ac:spMkLst>
            <pc:docMk/>
            <pc:sldMk cId="3425166555" sldId="257"/>
            <ac:spMk id="6" creationId="{B1566C8A-7990-6D70-0FAE-FDE5E12B94EF}"/>
          </ac:spMkLst>
        </pc:spChg>
        <pc:spChg chg="add del mod">
          <ac:chgData name="Suzy Adel" userId="3e56aadca56e446e" providerId="LiveId" clId="{8AB6D392-AA1F-44C5-9517-43CECE70CF22}" dt="2024-05-15T10:58:42.197" v="235" actId="478"/>
          <ac:spMkLst>
            <pc:docMk/>
            <pc:sldMk cId="3425166555" sldId="257"/>
            <ac:spMk id="8" creationId="{422E00F2-9697-26A7-6971-E43FB1166DD2}"/>
          </ac:spMkLst>
        </pc:spChg>
        <pc:picChg chg="del">
          <ac:chgData name="Suzy Adel" userId="3e56aadca56e446e" providerId="LiveId" clId="{8AB6D392-AA1F-44C5-9517-43CECE70CF22}" dt="2024-05-15T12:00:51.012" v="539" actId="478"/>
          <ac:picMkLst>
            <pc:docMk/>
            <pc:sldMk cId="3425166555" sldId="257"/>
            <ac:picMk id="3" creationId="{AD1E425B-B899-ADEA-5501-6DB0DDE9E697}"/>
          </ac:picMkLst>
        </pc:picChg>
        <pc:picChg chg="add del mod">
          <ac:chgData name="Suzy Adel" userId="3e56aadca56e446e" providerId="LiveId" clId="{8AB6D392-AA1F-44C5-9517-43CECE70CF22}" dt="2024-05-15T10:51:31.099" v="140" actId="478"/>
          <ac:picMkLst>
            <pc:docMk/>
            <pc:sldMk cId="3425166555" sldId="257"/>
            <ac:picMk id="4" creationId="{1DB3A9CF-58E6-95D0-37FC-D1F41D008081}"/>
          </ac:picMkLst>
        </pc:picChg>
        <pc:picChg chg="add del mod">
          <ac:chgData name="Suzy Adel" userId="3e56aadca56e446e" providerId="LiveId" clId="{8AB6D392-AA1F-44C5-9517-43CECE70CF22}" dt="2024-05-15T10:51:45.428" v="144" actId="478"/>
          <ac:picMkLst>
            <pc:docMk/>
            <pc:sldMk cId="3425166555" sldId="257"/>
            <ac:picMk id="5" creationId="{A809D0FD-0BA4-5ECC-783E-6EF7950CF05F}"/>
          </ac:picMkLst>
        </pc:picChg>
        <pc:picChg chg="add mod">
          <ac:chgData name="Suzy Adel" userId="3e56aadca56e446e" providerId="LiveId" clId="{8AB6D392-AA1F-44C5-9517-43CECE70CF22}" dt="2024-05-15T10:52:06.558" v="157" actId="1076"/>
          <ac:picMkLst>
            <pc:docMk/>
            <pc:sldMk cId="3425166555" sldId="257"/>
            <ac:picMk id="7" creationId="{79D62EA6-2E9E-15EB-A470-AF9FA82F7EB0}"/>
          </ac:picMkLst>
        </pc:picChg>
        <pc:picChg chg="add del mod ord">
          <ac:chgData name="Suzy Adel" userId="3e56aadca56e446e" providerId="LiveId" clId="{8AB6D392-AA1F-44C5-9517-43CECE70CF22}" dt="2024-05-20T05:33:21.981" v="1403" actId="478"/>
          <ac:picMkLst>
            <pc:docMk/>
            <pc:sldMk cId="3425166555" sldId="257"/>
            <ac:picMk id="10" creationId="{56FA8F52-D145-5F67-98F6-8F2F2384096E}"/>
          </ac:picMkLst>
        </pc:picChg>
        <pc:picChg chg="add mod">
          <ac:chgData name="Suzy Adel" userId="3e56aadca56e446e" providerId="LiveId" clId="{8AB6D392-AA1F-44C5-9517-43CECE70CF22}" dt="2024-05-15T12:01:19.022" v="549" actId="1076"/>
          <ac:picMkLst>
            <pc:docMk/>
            <pc:sldMk cId="3425166555" sldId="257"/>
            <ac:picMk id="11" creationId="{A8C04B7F-B66F-D586-B284-DC858F915901}"/>
          </ac:picMkLst>
        </pc:picChg>
      </pc:sldChg>
      <pc:sldChg chg="addSp delSp modSp mod modTransition modClrScheme chgLayout">
        <pc:chgData name="Suzy Adel" userId="3e56aadca56e446e" providerId="LiveId" clId="{8AB6D392-AA1F-44C5-9517-43CECE70CF22}" dt="2024-05-20T23:24:57.179" v="4730"/>
        <pc:sldMkLst>
          <pc:docMk/>
          <pc:sldMk cId="707298628" sldId="258"/>
        </pc:sldMkLst>
        <pc:spChg chg="mod ord">
          <ac:chgData name="Suzy Adel" userId="3e56aadca56e446e" providerId="LiveId" clId="{8AB6D392-AA1F-44C5-9517-43CECE70CF22}" dt="2024-05-15T11:00:02.067" v="238" actId="700"/>
          <ac:spMkLst>
            <pc:docMk/>
            <pc:sldMk cId="707298628" sldId="258"/>
            <ac:spMk id="2" creationId="{B7831825-7E64-EFB0-CE0D-F149ACFA986D}"/>
          </ac:spMkLst>
        </pc:spChg>
        <pc:spChg chg="del mod">
          <ac:chgData name="Suzy Adel" userId="3e56aadca56e446e" providerId="LiveId" clId="{8AB6D392-AA1F-44C5-9517-43CECE70CF22}" dt="2024-05-15T10:54:18.463" v="178" actId="478"/>
          <ac:spMkLst>
            <pc:docMk/>
            <pc:sldMk cId="707298628" sldId="258"/>
            <ac:spMk id="3" creationId="{8BBCD13C-420C-9F25-2C83-551CBB14EC5C}"/>
          </ac:spMkLst>
        </pc:spChg>
        <pc:spChg chg="del mod">
          <ac:chgData name="Suzy Adel" userId="3e56aadca56e446e" providerId="LiveId" clId="{8AB6D392-AA1F-44C5-9517-43CECE70CF22}" dt="2024-05-15T10:51:36.098" v="141" actId="21"/>
          <ac:spMkLst>
            <pc:docMk/>
            <pc:sldMk cId="707298628" sldId="258"/>
            <ac:spMk id="4" creationId="{100EFD72-0FB7-3742-1AA7-F2B06FA4AC7D}"/>
          </ac:spMkLst>
        </pc:spChg>
        <pc:spChg chg="del mod">
          <ac:chgData name="Suzy Adel" userId="3e56aadca56e446e" providerId="LiveId" clId="{8AB6D392-AA1F-44C5-9517-43CECE70CF22}" dt="2024-05-15T10:54:18.463" v="178" actId="478"/>
          <ac:spMkLst>
            <pc:docMk/>
            <pc:sldMk cId="707298628" sldId="258"/>
            <ac:spMk id="5" creationId="{26BCF99F-79AC-BD36-B42C-14EB182424C7}"/>
          </ac:spMkLst>
        </pc:spChg>
        <pc:spChg chg="del mod">
          <ac:chgData name="Suzy Adel" userId="3e56aadca56e446e" providerId="LiveId" clId="{8AB6D392-AA1F-44C5-9517-43CECE70CF22}" dt="2024-05-15T10:51:56.568" v="152" actId="21"/>
          <ac:spMkLst>
            <pc:docMk/>
            <pc:sldMk cId="707298628" sldId="258"/>
            <ac:spMk id="6" creationId="{B1566C8A-7990-6D70-0FAE-FDE5E12B94EF}"/>
          </ac:spMkLst>
        </pc:spChg>
        <pc:spChg chg="del mod">
          <ac:chgData name="Suzy Adel" userId="3e56aadca56e446e" providerId="LiveId" clId="{8AB6D392-AA1F-44C5-9517-43CECE70CF22}" dt="2024-05-15T10:54:18.463" v="178" actId="478"/>
          <ac:spMkLst>
            <pc:docMk/>
            <pc:sldMk cId="707298628" sldId="258"/>
            <ac:spMk id="7" creationId="{9D22FAD4-6AEC-16D1-FAFD-4F5CAF24017B}"/>
          </ac:spMkLst>
        </pc:spChg>
        <pc:spChg chg="del mod">
          <ac:chgData name="Suzy Adel" userId="3e56aadca56e446e" providerId="LiveId" clId="{8AB6D392-AA1F-44C5-9517-43CECE70CF22}" dt="2024-05-15T10:52:24.378" v="161" actId="478"/>
          <ac:spMkLst>
            <pc:docMk/>
            <pc:sldMk cId="707298628" sldId="258"/>
            <ac:spMk id="8" creationId="{FD8CE0D7-986F-B807-6ECB-89533E5464F7}"/>
          </ac:spMkLst>
        </pc:spChg>
        <pc:spChg chg="mod ord">
          <ac:chgData name="Suzy Adel" userId="3e56aadca56e446e" providerId="LiveId" clId="{8AB6D392-AA1F-44C5-9517-43CECE70CF22}" dt="2024-05-15T11:29:10.184" v="484" actId="1076"/>
          <ac:spMkLst>
            <pc:docMk/>
            <pc:sldMk cId="707298628" sldId="258"/>
            <ac:spMk id="9" creationId="{9CE6BC01-4ACB-1C1E-E19F-FC8313165DD7}"/>
          </ac:spMkLst>
        </pc:spChg>
        <pc:spChg chg="del mod">
          <ac:chgData name="Suzy Adel" userId="3e56aadca56e446e" providerId="LiveId" clId="{8AB6D392-AA1F-44C5-9517-43CECE70CF22}" dt="2024-05-15T10:52:26.839" v="162" actId="478"/>
          <ac:spMkLst>
            <pc:docMk/>
            <pc:sldMk cId="707298628" sldId="258"/>
            <ac:spMk id="10" creationId="{9849CACB-9E99-C1B6-E6D8-BDD3DA02E152}"/>
          </ac:spMkLst>
        </pc:spChg>
        <pc:spChg chg="add del mod">
          <ac:chgData name="Suzy Adel" userId="3e56aadca56e446e" providerId="LiveId" clId="{8AB6D392-AA1F-44C5-9517-43CECE70CF22}" dt="2024-05-15T10:52:18.133" v="159" actId="478"/>
          <ac:spMkLst>
            <pc:docMk/>
            <pc:sldMk cId="707298628" sldId="258"/>
            <ac:spMk id="18" creationId="{3CD75EFF-8E15-D6F7-E7FF-F0468E87FCD1}"/>
          </ac:spMkLst>
        </pc:spChg>
        <pc:spChg chg="add del mod">
          <ac:chgData name="Suzy Adel" userId="3e56aadca56e446e" providerId="LiveId" clId="{8AB6D392-AA1F-44C5-9517-43CECE70CF22}" dt="2024-05-15T10:54:21.478" v="179" actId="478"/>
          <ac:spMkLst>
            <pc:docMk/>
            <pc:sldMk cId="707298628" sldId="258"/>
            <ac:spMk id="20" creationId="{EF4C0F5E-C552-F4D0-02AB-2E04D6F95384}"/>
          </ac:spMkLst>
        </pc:spChg>
        <pc:spChg chg="add del mod">
          <ac:chgData name="Suzy Adel" userId="3e56aadca56e446e" providerId="LiveId" clId="{8AB6D392-AA1F-44C5-9517-43CECE70CF22}" dt="2024-05-15T10:54:21.478" v="179" actId="478"/>
          <ac:spMkLst>
            <pc:docMk/>
            <pc:sldMk cId="707298628" sldId="258"/>
            <ac:spMk id="22" creationId="{40A6318A-AC73-9D53-2A85-F6A0C90F0282}"/>
          </ac:spMkLst>
        </pc:spChg>
        <pc:spChg chg="add del mod">
          <ac:chgData name="Suzy Adel" userId="3e56aadca56e446e" providerId="LiveId" clId="{8AB6D392-AA1F-44C5-9517-43CECE70CF22}" dt="2024-05-15T10:54:21.478" v="179" actId="478"/>
          <ac:spMkLst>
            <pc:docMk/>
            <pc:sldMk cId="707298628" sldId="258"/>
            <ac:spMk id="24" creationId="{790C2F95-9F0C-949E-C13A-6638CDAC64E3}"/>
          </ac:spMkLst>
        </pc:spChg>
        <pc:spChg chg="add mod">
          <ac:chgData name="Suzy Adel" userId="3e56aadca56e446e" providerId="LiveId" clId="{8AB6D392-AA1F-44C5-9517-43CECE70CF22}" dt="2024-05-15T11:29:14.164" v="485" actId="1076"/>
          <ac:spMkLst>
            <pc:docMk/>
            <pc:sldMk cId="707298628" sldId="258"/>
            <ac:spMk id="28" creationId="{32897321-6D40-EAAE-02DE-1C8515842B63}"/>
          </ac:spMkLst>
        </pc:spChg>
        <pc:spChg chg="add mod">
          <ac:chgData name="Suzy Adel" userId="3e56aadca56e446e" providerId="LiveId" clId="{8AB6D392-AA1F-44C5-9517-43CECE70CF22}" dt="2024-05-15T11:29:06.813" v="483" actId="1076"/>
          <ac:spMkLst>
            <pc:docMk/>
            <pc:sldMk cId="707298628" sldId="258"/>
            <ac:spMk id="29" creationId="{865C59B1-86B2-7622-D6CD-8997F4DAA88F}"/>
          </ac:spMkLst>
        </pc:spChg>
        <pc:spChg chg="add mod">
          <ac:chgData name="Suzy Adel" userId="3e56aadca56e446e" providerId="LiveId" clId="{8AB6D392-AA1F-44C5-9517-43CECE70CF22}" dt="2024-05-15T11:29:03.303" v="482" actId="1076"/>
          <ac:spMkLst>
            <pc:docMk/>
            <pc:sldMk cId="707298628" sldId="258"/>
            <ac:spMk id="30" creationId="{AE88DE75-3FCF-0EC1-79FE-DDAD3E75862B}"/>
          </ac:spMkLst>
        </pc:spChg>
        <pc:spChg chg="add del mod">
          <ac:chgData name="Suzy Adel" userId="3e56aadca56e446e" providerId="LiveId" clId="{8AB6D392-AA1F-44C5-9517-43CECE70CF22}" dt="2024-05-15T11:26:37.464" v="448" actId="478"/>
          <ac:spMkLst>
            <pc:docMk/>
            <pc:sldMk cId="707298628" sldId="258"/>
            <ac:spMk id="32" creationId="{9418E9C9-C324-64F8-DEA5-0F34BFA3FBA6}"/>
          </ac:spMkLst>
        </pc:spChg>
        <pc:spChg chg="add mod">
          <ac:chgData name="Suzy Adel" userId="3e56aadca56e446e" providerId="LiveId" clId="{8AB6D392-AA1F-44C5-9517-43CECE70CF22}" dt="2024-05-15T11:27:39.143" v="465" actId="1076"/>
          <ac:spMkLst>
            <pc:docMk/>
            <pc:sldMk cId="707298628" sldId="258"/>
            <ac:spMk id="33" creationId="{8C2A0595-4BA1-EE2D-0B0C-6891FAFFBB9E}"/>
          </ac:spMkLst>
        </pc:spChg>
        <pc:spChg chg="add mod">
          <ac:chgData name="Suzy Adel" userId="3e56aadca56e446e" providerId="LiveId" clId="{8AB6D392-AA1F-44C5-9517-43CECE70CF22}" dt="2024-05-15T11:28:05.579" v="470" actId="1076"/>
          <ac:spMkLst>
            <pc:docMk/>
            <pc:sldMk cId="707298628" sldId="258"/>
            <ac:spMk id="34" creationId="{AA8D82A6-D011-3ADF-8C1E-047C911EE06D}"/>
          </ac:spMkLst>
        </pc:spChg>
        <pc:spChg chg="add mod">
          <ac:chgData name="Suzy Adel" userId="3e56aadca56e446e" providerId="LiveId" clId="{8AB6D392-AA1F-44C5-9517-43CECE70CF22}" dt="2024-05-15T11:28:28.263" v="474" actId="207"/>
          <ac:spMkLst>
            <pc:docMk/>
            <pc:sldMk cId="707298628" sldId="258"/>
            <ac:spMk id="35" creationId="{CD29F362-1B26-1EDF-80D7-B5F52507150E}"/>
          </ac:spMkLst>
        </pc:spChg>
        <pc:spChg chg="add mod">
          <ac:chgData name="Suzy Adel" userId="3e56aadca56e446e" providerId="LiveId" clId="{8AB6D392-AA1F-44C5-9517-43CECE70CF22}" dt="2024-05-15T11:28:49.494" v="479" actId="1076"/>
          <ac:spMkLst>
            <pc:docMk/>
            <pc:sldMk cId="707298628" sldId="258"/>
            <ac:spMk id="36" creationId="{30464CAB-D742-3FED-8B46-74E0BFFFE025}"/>
          </ac:spMkLst>
        </pc:spChg>
        <pc:picChg chg="add del mod">
          <ac:chgData name="Suzy Adel" userId="3e56aadca56e446e" providerId="LiveId" clId="{8AB6D392-AA1F-44C5-9517-43CECE70CF22}" dt="2024-05-15T10:27:58.022" v="81" actId="478"/>
          <ac:picMkLst>
            <pc:docMk/>
            <pc:sldMk cId="707298628" sldId="258"/>
            <ac:picMk id="15" creationId="{79790949-6668-4B9C-33DD-EED0E57E550B}"/>
          </ac:picMkLst>
        </pc:picChg>
        <pc:picChg chg="add del mod">
          <ac:chgData name="Suzy Adel" userId="3e56aadca56e446e" providerId="LiveId" clId="{8AB6D392-AA1F-44C5-9517-43CECE70CF22}" dt="2024-05-15T10:54:18.463" v="178" actId="478"/>
          <ac:picMkLst>
            <pc:docMk/>
            <pc:sldMk cId="707298628" sldId="258"/>
            <ac:picMk id="16" creationId="{B5A1651E-191D-AD18-AF57-E6834E4F581E}"/>
          </ac:picMkLst>
        </pc:picChg>
        <pc:picChg chg="add del mod">
          <ac:chgData name="Suzy Adel" userId="3e56aadca56e446e" providerId="LiveId" clId="{8AB6D392-AA1F-44C5-9517-43CECE70CF22}" dt="2024-05-15T11:24:32.274" v="387" actId="478"/>
          <ac:picMkLst>
            <pc:docMk/>
            <pc:sldMk cId="707298628" sldId="258"/>
            <ac:picMk id="26" creationId="{02D9469E-E882-D6E2-F86B-839699F29ED3}"/>
          </ac:picMkLst>
        </pc:picChg>
        <pc:picChg chg="add mod">
          <ac:chgData name="Suzy Adel" userId="3e56aadca56e446e" providerId="LiveId" clId="{8AB6D392-AA1F-44C5-9517-43CECE70CF22}" dt="2024-05-15T11:24:43.824" v="393" actId="1076"/>
          <ac:picMkLst>
            <pc:docMk/>
            <pc:sldMk cId="707298628" sldId="258"/>
            <ac:picMk id="27" creationId="{93BE1A13-59E6-DF6E-9A7D-09B78D2A79A7}"/>
          </ac:picMkLst>
        </pc:picChg>
        <pc:picChg chg="add">
          <ac:chgData name="Suzy Adel" userId="3e56aadca56e446e" providerId="LiveId" clId="{8AB6D392-AA1F-44C5-9517-43CECE70CF22}" dt="2024-05-15T11:26:32.494" v="446"/>
          <ac:picMkLst>
            <pc:docMk/>
            <pc:sldMk cId="707298628" sldId="258"/>
            <ac:picMk id="31" creationId="{8AE4BE7D-045E-B56B-CB7E-D830341BE2B4}"/>
          </ac:picMkLst>
        </pc:picChg>
      </pc:sldChg>
      <pc:sldChg chg="add del">
        <pc:chgData name="Suzy Adel" userId="3e56aadca56e446e" providerId="LiveId" clId="{8AB6D392-AA1F-44C5-9517-43CECE70CF22}" dt="2024-05-15T10:51:16.258" v="137" actId="2890"/>
        <pc:sldMkLst>
          <pc:docMk/>
          <pc:sldMk cId="370095550" sldId="259"/>
        </pc:sldMkLst>
      </pc:sldChg>
      <pc:sldChg chg="modSp add del mod">
        <pc:chgData name="Suzy Adel" userId="3e56aadca56e446e" providerId="LiveId" clId="{8AB6D392-AA1F-44C5-9517-43CECE70CF22}" dt="2024-05-15T10:57:09.478" v="222" actId="47"/>
        <pc:sldMkLst>
          <pc:docMk/>
          <pc:sldMk cId="2065988988" sldId="259"/>
        </pc:sldMkLst>
        <pc:picChg chg="mod">
          <ac:chgData name="Suzy Adel" userId="3e56aadca56e446e" providerId="LiveId" clId="{8AB6D392-AA1F-44C5-9517-43CECE70CF22}" dt="2024-05-15T10:55:15.368" v="197" actId="1076"/>
          <ac:picMkLst>
            <pc:docMk/>
            <pc:sldMk cId="2065988988" sldId="259"/>
            <ac:picMk id="26" creationId="{02D9469E-E882-D6E2-F86B-839699F29ED3}"/>
          </ac:picMkLst>
        </pc:picChg>
      </pc:sldChg>
      <pc:sldChg chg="add del">
        <pc:chgData name="Suzy Adel" userId="3e56aadca56e446e" providerId="LiveId" clId="{8AB6D392-AA1F-44C5-9517-43CECE70CF22}" dt="2024-05-15T10:55:25.608" v="199" actId="47"/>
        <pc:sldMkLst>
          <pc:docMk/>
          <pc:sldMk cId="278803322" sldId="260"/>
        </pc:sldMkLst>
      </pc:sldChg>
      <pc:sldChg chg="add del">
        <pc:chgData name="Suzy Adel" userId="3e56aadca56e446e" providerId="LiveId" clId="{8AB6D392-AA1F-44C5-9517-43CECE70CF22}" dt="2024-05-15T10:51:15.348" v="136" actId="2890"/>
        <pc:sldMkLst>
          <pc:docMk/>
          <pc:sldMk cId="1536346456" sldId="260"/>
        </pc:sldMkLst>
      </pc:sldChg>
      <pc:sldChg chg="add del">
        <pc:chgData name="Suzy Adel" userId="3e56aadca56e446e" providerId="LiveId" clId="{8AB6D392-AA1F-44C5-9517-43CECE70CF22}" dt="2024-05-15T10:51:14.653" v="135" actId="2890"/>
        <pc:sldMkLst>
          <pc:docMk/>
          <pc:sldMk cId="3683091048" sldId="261"/>
        </pc:sldMkLst>
      </pc:sldChg>
      <pc:sldChg chg="add del">
        <pc:chgData name="Suzy Adel" userId="3e56aadca56e446e" providerId="LiveId" clId="{8AB6D392-AA1F-44C5-9517-43CECE70CF22}" dt="2024-05-15T10:55:26.948" v="200" actId="47"/>
        <pc:sldMkLst>
          <pc:docMk/>
          <pc:sldMk cId="3745946966" sldId="261"/>
        </pc:sldMkLst>
      </pc:sldChg>
      <pc:sldChg chg="add del">
        <pc:chgData name="Suzy Adel" userId="3e56aadca56e446e" providerId="LiveId" clId="{8AB6D392-AA1F-44C5-9517-43CECE70CF22}" dt="2024-05-15T10:51:14.164" v="134" actId="2890"/>
        <pc:sldMkLst>
          <pc:docMk/>
          <pc:sldMk cId="2584711070" sldId="262"/>
        </pc:sldMkLst>
      </pc:sldChg>
      <pc:sldChg chg="add del">
        <pc:chgData name="Suzy Adel" userId="3e56aadca56e446e" providerId="LiveId" clId="{8AB6D392-AA1F-44C5-9517-43CECE70CF22}" dt="2024-05-15T10:56:37.473" v="211" actId="47"/>
        <pc:sldMkLst>
          <pc:docMk/>
          <pc:sldMk cId="3033784259" sldId="262"/>
        </pc:sldMkLst>
      </pc:sldChg>
      <pc:sldChg chg="modSp add del mod">
        <pc:chgData name="Suzy Adel" userId="3e56aadca56e446e" providerId="LiveId" clId="{8AB6D392-AA1F-44C5-9517-43CECE70CF22}" dt="2024-05-15T10:56:38.418" v="212" actId="47"/>
        <pc:sldMkLst>
          <pc:docMk/>
          <pc:sldMk cId="2062109586" sldId="263"/>
        </pc:sldMkLst>
        <pc:picChg chg="mod modCrop">
          <ac:chgData name="Suzy Adel" userId="3e56aadca56e446e" providerId="LiveId" clId="{8AB6D392-AA1F-44C5-9517-43CECE70CF22}" dt="2024-05-15T10:56:20.888" v="209" actId="1076"/>
          <ac:picMkLst>
            <pc:docMk/>
            <pc:sldMk cId="2062109586" sldId="263"/>
            <ac:picMk id="26" creationId="{02D9469E-E882-D6E2-F86B-839699F29ED3}"/>
          </ac:picMkLst>
        </pc:picChg>
      </pc:sldChg>
      <pc:sldChg chg="modSp add del mod">
        <pc:chgData name="Suzy Adel" userId="3e56aadca56e446e" providerId="LiveId" clId="{8AB6D392-AA1F-44C5-9517-43CECE70CF22}" dt="2024-05-15T10:57:10.548" v="223" actId="47"/>
        <pc:sldMkLst>
          <pc:docMk/>
          <pc:sldMk cId="276461093" sldId="264"/>
        </pc:sldMkLst>
        <pc:picChg chg="mod">
          <ac:chgData name="Suzy Adel" userId="3e56aadca56e446e" providerId="LiveId" clId="{8AB6D392-AA1F-44C5-9517-43CECE70CF22}" dt="2024-05-15T10:56:50.218" v="217" actId="1076"/>
          <ac:picMkLst>
            <pc:docMk/>
            <pc:sldMk cId="276461093" sldId="264"/>
            <ac:picMk id="26" creationId="{02D9469E-E882-D6E2-F86B-839699F29ED3}"/>
          </ac:picMkLst>
        </pc:picChg>
      </pc:sldChg>
      <pc:sldChg chg="modSp add del mod">
        <pc:chgData name="Suzy Adel" userId="3e56aadca56e446e" providerId="LiveId" clId="{8AB6D392-AA1F-44C5-9517-43CECE70CF22}" dt="2024-05-15T10:57:11.528" v="224" actId="47"/>
        <pc:sldMkLst>
          <pc:docMk/>
          <pc:sldMk cId="2992998620" sldId="265"/>
        </pc:sldMkLst>
        <pc:picChg chg="mod">
          <ac:chgData name="Suzy Adel" userId="3e56aadca56e446e" providerId="LiveId" clId="{8AB6D392-AA1F-44C5-9517-43CECE70CF22}" dt="2024-05-15T10:56:56.368" v="220" actId="1076"/>
          <ac:picMkLst>
            <pc:docMk/>
            <pc:sldMk cId="2992998620" sldId="265"/>
            <ac:picMk id="26" creationId="{02D9469E-E882-D6E2-F86B-839699F29ED3}"/>
          </ac:picMkLst>
        </pc:picChg>
      </pc:sldChg>
      <pc:sldChg chg="addSp delSp modSp add mod modTransition">
        <pc:chgData name="Suzy Adel" userId="3e56aadca56e446e" providerId="LiveId" clId="{8AB6D392-AA1F-44C5-9517-43CECE70CF22}" dt="2024-05-20T23:25:15.615" v="4731"/>
        <pc:sldMkLst>
          <pc:docMk/>
          <pc:sldMk cId="1380551050" sldId="266"/>
        </pc:sldMkLst>
        <pc:picChg chg="add mod">
          <ac:chgData name="Suzy Adel" userId="3e56aadca56e446e" providerId="LiveId" clId="{8AB6D392-AA1F-44C5-9517-43CECE70CF22}" dt="2024-05-20T20:52:21.439" v="4708" actId="962"/>
          <ac:picMkLst>
            <pc:docMk/>
            <pc:sldMk cId="1380551050" sldId="266"/>
            <ac:picMk id="3" creationId="{8999ECB4-9170-DFC2-C6A0-F45BD7B85C97}"/>
          </ac:picMkLst>
        </pc:picChg>
        <pc:picChg chg="add mod">
          <ac:chgData name="Suzy Adel" userId="3e56aadca56e446e" providerId="LiveId" clId="{8AB6D392-AA1F-44C5-9517-43CECE70CF22}" dt="2024-05-15T11:30:23.333" v="502" actId="1076"/>
          <ac:picMkLst>
            <pc:docMk/>
            <pc:sldMk cId="1380551050" sldId="266"/>
            <ac:picMk id="4" creationId="{B118A7DF-7523-30E1-3CD2-C1FE4E3542C9}"/>
          </ac:picMkLst>
        </pc:picChg>
        <pc:picChg chg="del mod">
          <ac:chgData name="Suzy Adel" userId="3e56aadca56e446e" providerId="LiveId" clId="{8AB6D392-AA1F-44C5-9517-43CECE70CF22}" dt="2024-05-15T11:30:18.943" v="500" actId="478"/>
          <ac:picMkLst>
            <pc:docMk/>
            <pc:sldMk cId="1380551050" sldId="266"/>
            <ac:picMk id="26" creationId="{02D9469E-E882-D6E2-F86B-839699F29ED3}"/>
          </ac:picMkLst>
        </pc:picChg>
      </pc:sldChg>
      <pc:sldChg chg="addSp delSp modSp add mod modTransition">
        <pc:chgData name="Suzy Adel" userId="3e56aadca56e446e" providerId="LiveId" clId="{8AB6D392-AA1F-44C5-9517-43CECE70CF22}" dt="2024-05-20T23:25:38.380" v="4732"/>
        <pc:sldMkLst>
          <pc:docMk/>
          <pc:sldMk cId="3536379309" sldId="267"/>
        </pc:sldMkLst>
        <pc:spChg chg="add mod">
          <ac:chgData name="Suzy Adel" userId="3e56aadca56e446e" providerId="LiveId" clId="{8AB6D392-AA1F-44C5-9517-43CECE70CF22}" dt="2024-05-15T11:02:54.397" v="276"/>
          <ac:spMkLst>
            <pc:docMk/>
            <pc:sldMk cId="3536379309" sldId="267"/>
            <ac:spMk id="3" creationId="{1BE01E15-3A3E-3983-E041-9789855264A8}"/>
          </ac:spMkLst>
        </pc:spChg>
        <pc:spChg chg="add mod">
          <ac:chgData name="Suzy Adel" userId="3e56aadca56e446e" providerId="LiveId" clId="{8AB6D392-AA1F-44C5-9517-43CECE70CF22}" dt="2024-05-15T11:02:59.227" v="277"/>
          <ac:spMkLst>
            <pc:docMk/>
            <pc:sldMk cId="3536379309" sldId="267"/>
            <ac:spMk id="4" creationId="{43646C12-7803-D59F-CF3A-6D129F698BDD}"/>
          </ac:spMkLst>
        </pc:spChg>
        <pc:spChg chg="add del mod">
          <ac:chgData name="Suzy Adel" userId="3e56aadca56e446e" providerId="LiveId" clId="{8AB6D392-AA1F-44C5-9517-43CECE70CF22}" dt="2024-05-15T11:30:31.043" v="505" actId="478"/>
          <ac:spMkLst>
            <pc:docMk/>
            <pc:sldMk cId="3536379309" sldId="267"/>
            <ac:spMk id="7" creationId="{73000AB6-702B-D652-98D4-DF78BA850066}"/>
          </ac:spMkLst>
        </pc:spChg>
        <pc:spChg chg="del">
          <ac:chgData name="Suzy Adel" userId="3e56aadca56e446e" providerId="LiveId" clId="{8AB6D392-AA1F-44C5-9517-43CECE70CF22}" dt="2024-05-15T11:30:29.963" v="504" actId="478"/>
          <ac:spMkLst>
            <pc:docMk/>
            <pc:sldMk cId="3536379309" sldId="267"/>
            <ac:spMk id="9" creationId="{9CE6BC01-4ACB-1C1E-E19F-FC8313165DD7}"/>
          </ac:spMkLst>
        </pc:spChg>
        <pc:picChg chg="add mod">
          <ac:chgData name="Suzy Adel" userId="3e56aadca56e446e" providerId="LiveId" clId="{8AB6D392-AA1F-44C5-9517-43CECE70CF22}" dt="2024-05-20T20:56:01.368" v="4715" actId="1076"/>
          <ac:picMkLst>
            <pc:docMk/>
            <pc:sldMk cId="3536379309" sldId="267"/>
            <ac:picMk id="5" creationId="{CA050288-A839-0B4D-FB56-47E9E331B41B}"/>
          </ac:picMkLst>
        </pc:picChg>
        <pc:picChg chg="add mod">
          <ac:chgData name="Suzy Adel" userId="3e56aadca56e446e" providerId="LiveId" clId="{8AB6D392-AA1F-44C5-9517-43CECE70CF22}" dt="2024-05-15T11:32:22.503" v="520" actId="1076"/>
          <ac:picMkLst>
            <pc:docMk/>
            <pc:sldMk cId="3536379309" sldId="267"/>
            <ac:picMk id="8" creationId="{90E30246-A106-5CC3-B9B4-968DC8D7D3BA}"/>
          </ac:picMkLst>
        </pc:picChg>
        <pc:picChg chg="del mod">
          <ac:chgData name="Suzy Adel" userId="3e56aadca56e446e" providerId="LiveId" clId="{8AB6D392-AA1F-44C5-9517-43CECE70CF22}" dt="2024-05-15T11:30:27.229" v="503" actId="478"/>
          <ac:picMkLst>
            <pc:docMk/>
            <pc:sldMk cId="3536379309" sldId="267"/>
            <ac:picMk id="26" creationId="{02D9469E-E882-D6E2-F86B-839699F29ED3}"/>
          </ac:picMkLst>
        </pc:picChg>
      </pc:sldChg>
      <pc:sldChg chg="addSp delSp modSp add mod modTransition">
        <pc:chgData name="Suzy Adel" userId="3e56aadca56e446e" providerId="LiveId" clId="{8AB6D392-AA1F-44C5-9517-43CECE70CF22}" dt="2024-05-20T23:25:59.139" v="4733"/>
        <pc:sldMkLst>
          <pc:docMk/>
          <pc:sldMk cId="1283867714" sldId="268"/>
        </pc:sldMkLst>
        <pc:spChg chg="add mod">
          <ac:chgData name="Suzy Adel" userId="3e56aadca56e446e" providerId="LiveId" clId="{8AB6D392-AA1F-44C5-9517-43CECE70CF22}" dt="2024-05-15T11:01:48.152" v="267"/>
          <ac:spMkLst>
            <pc:docMk/>
            <pc:sldMk cId="1283867714" sldId="268"/>
            <ac:spMk id="3" creationId="{64381D0F-9570-E5CB-9AFC-F5F457BCBA34}"/>
          </ac:spMkLst>
        </pc:spChg>
        <pc:spChg chg="add mod">
          <ac:chgData name="Suzy Adel" userId="3e56aadca56e446e" providerId="LiveId" clId="{8AB6D392-AA1F-44C5-9517-43CECE70CF22}" dt="2024-05-15T11:01:52.357" v="268"/>
          <ac:spMkLst>
            <pc:docMk/>
            <pc:sldMk cId="1283867714" sldId="268"/>
            <ac:spMk id="4" creationId="{F821C36B-28F3-A5E1-B5C8-C16701F96F5A}"/>
          </ac:spMkLst>
        </pc:spChg>
        <pc:picChg chg="add del mod">
          <ac:chgData name="Suzy Adel" userId="3e56aadca56e446e" providerId="LiveId" clId="{8AB6D392-AA1F-44C5-9517-43CECE70CF22}" dt="2024-05-15T11:02:06.647" v="272" actId="478"/>
          <ac:picMkLst>
            <pc:docMk/>
            <pc:sldMk cId="1283867714" sldId="268"/>
            <ac:picMk id="5" creationId="{2CFE7451-DC7D-0F7A-B14C-171EF9EACDDA}"/>
          </ac:picMkLst>
        </pc:picChg>
        <pc:picChg chg="add del mod">
          <ac:chgData name="Suzy Adel" userId="3e56aadca56e446e" providerId="LiveId" clId="{8AB6D392-AA1F-44C5-9517-43CECE70CF22}" dt="2024-05-15T11:09:15.346" v="335" actId="478"/>
          <ac:picMkLst>
            <pc:docMk/>
            <pc:sldMk cId="1283867714" sldId="268"/>
            <ac:picMk id="6" creationId="{1EC29EB7-4275-9EE6-5F33-26AC9FA9D353}"/>
          </ac:picMkLst>
        </pc:picChg>
        <pc:picChg chg="add mod">
          <ac:chgData name="Suzy Adel" userId="3e56aadca56e446e" providerId="LiveId" clId="{8AB6D392-AA1F-44C5-9517-43CECE70CF22}" dt="2024-05-20T20:55:59.555" v="4714" actId="1076"/>
          <ac:picMkLst>
            <pc:docMk/>
            <pc:sldMk cId="1283867714" sldId="268"/>
            <ac:picMk id="7" creationId="{4F49A768-E6E5-000A-5545-9B91CA1AE9CF}"/>
          </ac:picMkLst>
        </pc:picChg>
        <pc:picChg chg="add mod modCrop">
          <ac:chgData name="Suzy Adel" userId="3e56aadca56e446e" providerId="LiveId" clId="{8AB6D392-AA1F-44C5-9517-43CECE70CF22}" dt="2024-05-15T11:32:26.033" v="521" actId="1076"/>
          <ac:picMkLst>
            <pc:docMk/>
            <pc:sldMk cId="1283867714" sldId="268"/>
            <ac:picMk id="10" creationId="{43A11E63-7E87-D2EE-08F3-1103B56D5DEE}"/>
          </ac:picMkLst>
        </pc:picChg>
        <pc:picChg chg="del mod">
          <ac:chgData name="Suzy Adel" userId="3e56aadca56e446e" providerId="LiveId" clId="{8AB6D392-AA1F-44C5-9517-43CECE70CF22}" dt="2024-05-15T11:29:36.543" v="487" actId="478"/>
          <ac:picMkLst>
            <pc:docMk/>
            <pc:sldMk cId="1283867714" sldId="268"/>
            <ac:picMk id="26" creationId="{02D9469E-E882-D6E2-F86B-839699F29ED3}"/>
          </ac:picMkLst>
        </pc:picChg>
      </pc:sldChg>
      <pc:sldChg chg="addSp delSp modSp add mod modTransition modClrScheme chgLayout">
        <pc:chgData name="Suzy Adel" userId="3e56aadca56e446e" providerId="LiveId" clId="{8AB6D392-AA1F-44C5-9517-43CECE70CF22}" dt="2024-05-20T23:27:45.943" v="4739"/>
        <pc:sldMkLst>
          <pc:docMk/>
          <pc:sldMk cId="885954440" sldId="269"/>
        </pc:sldMkLst>
        <pc:spChg chg="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2" creationId="{B7831825-7E64-EFB0-CE0D-F149ACFA986D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3" creationId="{F92612B0-3A7E-C79B-0003-49BEFC59814E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4" creationId="{19E4943B-A7B8-B317-8263-D71751A7B21E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6" creationId="{9FDA07E3-656B-8C51-26D0-A4B41ADAD12A}"/>
          </ac:spMkLst>
        </pc:spChg>
        <pc:spChg chg="add del mod">
          <ac:chgData name="Suzy Adel" userId="3e56aadca56e446e" providerId="LiveId" clId="{8AB6D392-AA1F-44C5-9517-43CECE70CF22}" dt="2024-05-15T11:30:55.473" v="512" actId="478"/>
          <ac:spMkLst>
            <pc:docMk/>
            <pc:sldMk cId="885954440" sldId="269"/>
            <ac:spMk id="7" creationId="{9AD9D9D4-C708-3EDC-9E0B-4B6B8B0F76C8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7" creationId="{A2EE17A3-C216-5759-92C5-BE573A72D98C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9" creationId="{9851EAA6-9173-21B4-52DE-5450777893C3}"/>
          </ac:spMkLst>
        </pc:spChg>
        <pc:spChg chg="del mod">
          <ac:chgData name="Suzy Adel" userId="3e56aadca56e446e" providerId="LiveId" clId="{8AB6D392-AA1F-44C5-9517-43CECE70CF22}" dt="2024-05-15T11:30:54.068" v="511" actId="478"/>
          <ac:spMkLst>
            <pc:docMk/>
            <pc:sldMk cId="885954440" sldId="269"/>
            <ac:spMk id="9" creationId="{9CE6BC01-4ACB-1C1E-E19F-FC8313165DD7}"/>
          </ac:spMkLst>
        </pc:spChg>
        <pc:spChg chg="add del mod ord">
          <ac:chgData name="Suzy Adel" userId="3e56aadca56e446e" providerId="LiveId" clId="{8AB6D392-AA1F-44C5-9517-43CECE70CF22}" dt="2024-05-19T12:29:22.659" v="553" actId="700"/>
          <ac:spMkLst>
            <pc:docMk/>
            <pc:sldMk cId="885954440" sldId="269"/>
            <ac:spMk id="10" creationId="{FB9D02F9-AD77-000F-8D3D-7D1727406EB6}"/>
          </ac:spMkLst>
        </pc:spChg>
        <pc:picChg chg="add del mod">
          <ac:chgData name="Suzy Adel" userId="3e56aadca56e446e" providerId="LiveId" clId="{8AB6D392-AA1F-44C5-9517-43CECE70CF22}" dt="2024-05-15T11:04:45.476" v="297" actId="478"/>
          <ac:picMkLst>
            <pc:docMk/>
            <pc:sldMk cId="885954440" sldId="269"/>
            <ac:picMk id="3" creationId="{20D304C7-C279-209C-2A25-A7AD6D6D51BB}"/>
          </ac:picMkLst>
        </pc:picChg>
        <pc:picChg chg="add">
          <ac:chgData name="Suzy Adel" userId="3e56aadca56e446e" providerId="LiveId" clId="{8AB6D392-AA1F-44C5-9517-43CECE70CF22}" dt="2024-05-15T11:05:08.677" v="300"/>
          <ac:picMkLst>
            <pc:docMk/>
            <pc:sldMk cId="885954440" sldId="269"/>
            <ac:picMk id="4" creationId="{E165B4DE-A62F-25EF-EFE3-872003112303}"/>
          </ac:picMkLst>
        </pc:picChg>
        <pc:picChg chg="add mod">
          <ac:chgData name="Suzy Adel" userId="3e56aadca56e446e" providerId="LiveId" clId="{8AB6D392-AA1F-44C5-9517-43CECE70CF22}" dt="2024-05-20T20:56:06.897" v="4716" actId="1076"/>
          <ac:picMkLst>
            <pc:docMk/>
            <pc:sldMk cId="885954440" sldId="269"/>
            <ac:picMk id="5" creationId="{4A1A53BE-5BB2-3C96-C869-A34B359670CA}"/>
          </ac:picMkLst>
        </pc:picChg>
        <pc:picChg chg="add mod modCrop">
          <ac:chgData name="Suzy Adel" userId="3e56aadca56e446e" providerId="LiveId" clId="{8AB6D392-AA1F-44C5-9517-43CECE70CF22}" dt="2024-05-15T11:32:44.053" v="523" actId="1076"/>
          <ac:picMkLst>
            <pc:docMk/>
            <pc:sldMk cId="885954440" sldId="269"/>
            <ac:picMk id="8" creationId="{860E77AC-2628-09C7-A7C9-DD0A1B8FE731}"/>
          </ac:picMkLst>
        </pc:picChg>
        <pc:picChg chg="del mod">
          <ac:chgData name="Suzy Adel" userId="3e56aadca56e446e" providerId="LiveId" clId="{8AB6D392-AA1F-44C5-9517-43CECE70CF22}" dt="2024-05-15T11:30:50.703" v="509" actId="478"/>
          <ac:picMkLst>
            <pc:docMk/>
            <pc:sldMk cId="885954440" sldId="269"/>
            <ac:picMk id="26" creationId="{02D9469E-E882-D6E2-F86B-839699F29ED3}"/>
          </ac:picMkLst>
        </pc:picChg>
      </pc:sldChg>
      <pc:sldChg chg="addSp delSp modSp new del mod">
        <pc:chgData name="Suzy Adel" userId="3e56aadca56e446e" providerId="LiveId" clId="{8AB6D392-AA1F-44C5-9517-43CECE70CF22}" dt="2024-05-15T11:11:06.586" v="367" actId="2696"/>
        <pc:sldMkLst>
          <pc:docMk/>
          <pc:sldMk cId="601917995" sldId="270"/>
        </pc:sldMkLst>
        <pc:spChg chg="del mod">
          <ac:chgData name="Suzy Adel" userId="3e56aadca56e446e" providerId="LiveId" clId="{8AB6D392-AA1F-44C5-9517-43CECE70CF22}" dt="2024-05-15T11:05:20.367" v="304" actId="478"/>
          <ac:spMkLst>
            <pc:docMk/>
            <pc:sldMk cId="601917995" sldId="270"/>
            <ac:spMk id="2" creationId="{0306D1C2-DD79-692C-2490-3303AC017945}"/>
          </ac:spMkLst>
        </pc:spChg>
        <pc:spChg chg="mod">
          <ac:chgData name="Suzy Adel" userId="3e56aadca56e446e" providerId="LiveId" clId="{8AB6D392-AA1F-44C5-9517-43CECE70CF22}" dt="2024-05-15T11:10:17.876" v="359" actId="20577"/>
          <ac:spMkLst>
            <pc:docMk/>
            <pc:sldMk cId="601917995" sldId="270"/>
            <ac:spMk id="3" creationId="{9A908349-9D33-E182-415D-89FDE3D7B1A2}"/>
          </ac:spMkLst>
        </pc:spChg>
        <pc:spChg chg="add mod">
          <ac:chgData name="Suzy Adel" userId="3e56aadca56e446e" providerId="LiveId" clId="{8AB6D392-AA1F-44C5-9517-43CECE70CF22}" dt="2024-05-15T11:10:43.056" v="364" actId="14100"/>
          <ac:spMkLst>
            <pc:docMk/>
            <pc:sldMk cId="601917995" sldId="270"/>
            <ac:spMk id="6" creationId="{64D740FA-07FB-CCBE-E110-5A6164498FFA}"/>
          </ac:spMkLst>
        </pc:spChg>
        <pc:spChg chg="add del mod">
          <ac:chgData name="Suzy Adel" userId="3e56aadca56e446e" providerId="LiveId" clId="{8AB6D392-AA1F-44C5-9517-43CECE70CF22}" dt="2024-05-15T11:05:22.986" v="305" actId="478"/>
          <ac:spMkLst>
            <pc:docMk/>
            <pc:sldMk cId="601917995" sldId="270"/>
            <ac:spMk id="7" creationId="{51AAFF7B-3F49-E5D7-B48B-1CCFF82134D5}"/>
          </ac:spMkLst>
        </pc:spChg>
        <pc:spChg chg="add del mod">
          <ac:chgData name="Suzy Adel" userId="3e56aadca56e446e" providerId="LiveId" clId="{8AB6D392-AA1F-44C5-9517-43CECE70CF22}" dt="2024-05-15T11:05:24.547" v="306" actId="478"/>
          <ac:spMkLst>
            <pc:docMk/>
            <pc:sldMk cId="601917995" sldId="270"/>
            <ac:spMk id="9" creationId="{BD7CEAB1-8810-B647-7BE0-B6CC60B4973A}"/>
          </ac:spMkLst>
        </pc:spChg>
        <pc:picChg chg="add del">
          <ac:chgData name="Suzy Adel" userId="3e56aadca56e446e" providerId="LiveId" clId="{8AB6D392-AA1F-44C5-9517-43CECE70CF22}" dt="2024-05-15T11:00:25.367" v="241" actId="22"/>
          <ac:picMkLst>
            <pc:docMk/>
            <pc:sldMk cId="601917995" sldId="270"/>
            <ac:picMk id="5" creationId="{E612ECCD-0F1D-FCCF-2794-C16EB6D13992}"/>
          </ac:picMkLst>
        </pc:picChg>
      </pc:sldChg>
      <pc:sldChg chg="modSp new mod ord modTransition">
        <pc:chgData name="Suzy Adel" userId="3e56aadca56e446e" providerId="LiveId" clId="{8AB6D392-AA1F-44C5-9517-43CECE70CF22}" dt="2024-05-20T23:24:27.505" v="4729"/>
        <pc:sldMkLst>
          <pc:docMk/>
          <pc:sldMk cId="1533801490" sldId="270"/>
        </pc:sldMkLst>
        <pc:spChg chg="mod">
          <ac:chgData name="Suzy Adel" userId="3e56aadca56e446e" providerId="LiveId" clId="{8AB6D392-AA1F-44C5-9517-43CECE70CF22}" dt="2024-05-15T11:14:53.015" v="383" actId="20577"/>
          <ac:spMkLst>
            <pc:docMk/>
            <pc:sldMk cId="1533801490" sldId="270"/>
            <ac:spMk id="2" creationId="{B4ED7716-77A9-0C58-44A1-ADC7DF54207D}"/>
          </ac:spMkLst>
        </pc:spChg>
      </pc:sldChg>
      <pc:sldChg chg="addSp delSp modSp new mod ord modTransition">
        <pc:chgData name="Suzy Adel" userId="3e56aadca56e446e" providerId="LiveId" clId="{8AB6D392-AA1F-44C5-9517-43CECE70CF22}" dt="2024-05-20T20:28:09.014" v="4616"/>
        <pc:sldMkLst>
          <pc:docMk/>
          <pc:sldMk cId="1949968174" sldId="271"/>
        </pc:sldMkLst>
        <pc:spChg chg="mod">
          <ac:chgData name="Suzy Adel" userId="3e56aadca56e446e" providerId="LiveId" clId="{8AB6D392-AA1F-44C5-9517-43CECE70CF22}" dt="2024-05-20T05:50:42.326" v="1642" actId="1076"/>
          <ac:spMkLst>
            <pc:docMk/>
            <pc:sldMk cId="1949968174" sldId="271"/>
            <ac:spMk id="2" creationId="{E7D87E81-E936-F3E5-49A6-D06D05558CB7}"/>
          </ac:spMkLst>
        </pc:spChg>
        <pc:spChg chg="del mod">
          <ac:chgData name="Suzy Adel" userId="3e56aadca56e446e" providerId="LiveId" clId="{8AB6D392-AA1F-44C5-9517-43CECE70CF22}" dt="2024-05-20T05:52:31.677" v="1663" actId="478"/>
          <ac:spMkLst>
            <pc:docMk/>
            <pc:sldMk cId="1949968174" sldId="271"/>
            <ac:spMk id="3" creationId="{6B8FD7ED-721D-652E-2E6D-4D2B6A84D771}"/>
          </ac:spMkLst>
        </pc:spChg>
        <pc:spChg chg="del mod">
          <ac:chgData name="Suzy Adel" userId="3e56aadca56e446e" providerId="LiveId" clId="{8AB6D392-AA1F-44C5-9517-43CECE70CF22}" dt="2024-05-20T05:52:33.617" v="1665" actId="478"/>
          <ac:spMkLst>
            <pc:docMk/>
            <pc:sldMk cId="1949968174" sldId="271"/>
            <ac:spMk id="4" creationId="{31BFBE0A-40B1-87EB-7CBD-CC1D7B535DEE}"/>
          </ac:spMkLst>
        </pc:spChg>
        <pc:spChg chg="del mod">
          <ac:chgData name="Suzy Adel" userId="3e56aadca56e446e" providerId="LiveId" clId="{8AB6D392-AA1F-44C5-9517-43CECE70CF22}" dt="2024-05-20T05:52:20.067" v="1660" actId="478"/>
          <ac:spMkLst>
            <pc:docMk/>
            <pc:sldMk cId="1949968174" sldId="271"/>
            <ac:spMk id="5" creationId="{E9A4FE64-7D82-1640-D9F6-0CD18879A2A2}"/>
          </ac:spMkLst>
        </pc:spChg>
        <pc:spChg chg="del mod">
          <ac:chgData name="Suzy Adel" userId="3e56aadca56e446e" providerId="LiveId" clId="{8AB6D392-AA1F-44C5-9517-43CECE70CF22}" dt="2024-05-20T05:52:20.067" v="1660" actId="478"/>
          <ac:spMkLst>
            <pc:docMk/>
            <pc:sldMk cId="1949968174" sldId="271"/>
            <ac:spMk id="6" creationId="{48D0C763-7B1F-BDF9-1FA7-35EF0EA02619}"/>
          </ac:spMkLst>
        </pc:spChg>
        <pc:spChg chg="del mod">
          <ac:chgData name="Suzy Adel" userId="3e56aadca56e446e" providerId="LiveId" clId="{8AB6D392-AA1F-44C5-9517-43CECE70CF22}" dt="2024-05-19T12:36:05.021" v="664" actId="21"/>
          <ac:spMkLst>
            <pc:docMk/>
            <pc:sldMk cId="1949968174" sldId="271"/>
            <ac:spMk id="7" creationId="{6056BB43-FFC3-20A4-0BCB-4547D67B532A}"/>
          </ac:spMkLst>
        </pc:spChg>
        <pc:spChg chg="del">
          <ac:chgData name="Suzy Adel" userId="3e56aadca56e446e" providerId="LiveId" clId="{8AB6D392-AA1F-44C5-9517-43CECE70CF22}" dt="2024-05-19T12:36:08.500" v="665" actId="21"/>
          <ac:spMkLst>
            <pc:docMk/>
            <pc:sldMk cId="1949968174" sldId="271"/>
            <ac:spMk id="8" creationId="{6E47E528-32F0-3820-3FD0-1031A1A3E7D0}"/>
          </ac:spMkLst>
        </pc:spChg>
        <pc:spChg chg="add mod">
          <ac:chgData name="Suzy Adel" userId="3e56aadca56e446e" providerId="LiveId" clId="{8AB6D392-AA1F-44C5-9517-43CECE70CF22}" dt="2024-05-20T19:47:01.679" v="3772"/>
          <ac:spMkLst>
            <pc:docMk/>
            <pc:sldMk cId="1949968174" sldId="271"/>
            <ac:spMk id="9" creationId="{B9C9B5D0-1B2C-CA01-637E-EB97CE0D039A}"/>
          </ac:spMkLst>
        </pc:spChg>
        <pc:spChg chg="add mod">
          <ac:chgData name="Suzy Adel" userId="3e56aadca56e446e" providerId="LiveId" clId="{8AB6D392-AA1F-44C5-9517-43CECE70CF22}" dt="2024-05-20T19:46:51.499" v="3771" actId="115"/>
          <ac:spMkLst>
            <pc:docMk/>
            <pc:sldMk cId="1949968174" sldId="271"/>
            <ac:spMk id="12" creationId="{CA6B9E88-A723-B348-D041-38E551BC5494}"/>
          </ac:spMkLst>
        </pc:spChg>
        <pc:spChg chg="add mod">
          <ac:chgData name="Suzy Adel" userId="3e56aadca56e446e" providerId="LiveId" clId="{8AB6D392-AA1F-44C5-9517-43CECE70CF22}" dt="2024-05-20T05:53:31.568" v="1679" actId="1076"/>
          <ac:spMkLst>
            <pc:docMk/>
            <pc:sldMk cId="1949968174" sldId="271"/>
            <ac:spMk id="13" creationId="{8C2E2B3D-6BEF-019F-3E5E-DBEA63D6FB4C}"/>
          </ac:spMkLst>
        </pc:spChg>
        <pc:spChg chg="add mod">
          <ac:chgData name="Suzy Adel" userId="3e56aadca56e446e" providerId="LiveId" clId="{8AB6D392-AA1F-44C5-9517-43CECE70CF22}" dt="2024-05-20T05:53:19.722" v="1675" actId="1076"/>
          <ac:spMkLst>
            <pc:docMk/>
            <pc:sldMk cId="1949968174" sldId="271"/>
            <ac:spMk id="14" creationId="{6AD98C20-588A-E07B-40A3-6A4DD2590279}"/>
          </ac:spMkLst>
        </pc:spChg>
        <pc:spChg chg="add del mod">
          <ac:chgData name="Suzy Adel" userId="3e56aadca56e446e" providerId="LiveId" clId="{8AB6D392-AA1F-44C5-9517-43CECE70CF22}" dt="2024-05-20T05:52:27.996" v="1661" actId="478"/>
          <ac:spMkLst>
            <pc:docMk/>
            <pc:sldMk cId="1949968174" sldId="271"/>
            <ac:spMk id="16" creationId="{990196A3-6848-68BC-B6A1-B64B88532BED}"/>
          </ac:spMkLst>
        </pc:spChg>
        <pc:spChg chg="add del mod">
          <ac:chgData name="Suzy Adel" userId="3e56aadca56e446e" providerId="LiveId" clId="{8AB6D392-AA1F-44C5-9517-43CECE70CF22}" dt="2024-05-20T05:52:27.996" v="1661" actId="478"/>
          <ac:spMkLst>
            <pc:docMk/>
            <pc:sldMk cId="1949968174" sldId="271"/>
            <ac:spMk id="18" creationId="{3952B419-A007-BBC0-2B0C-7F4AAA4F28CF}"/>
          </ac:spMkLst>
        </pc:spChg>
        <pc:spChg chg="add del mod">
          <ac:chgData name="Suzy Adel" userId="3e56aadca56e446e" providerId="LiveId" clId="{8AB6D392-AA1F-44C5-9517-43CECE70CF22}" dt="2024-05-20T05:52:37.108" v="1667" actId="478"/>
          <ac:spMkLst>
            <pc:docMk/>
            <pc:sldMk cId="1949968174" sldId="271"/>
            <ac:spMk id="20" creationId="{D1447471-F40C-EED9-DC09-097B878A3FF1}"/>
          </ac:spMkLst>
        </pc:spChg>
        <pc:spChg chg="add del mod">
          <ac:chgData name="Suzy Adel" userId="3e56aadca56e446e" providerId="LiveId" clId="{8AB6D392-AA1F-44C5-9517-43CECE70CF22}" dt="2024-05-20T05:52:35.358" v="1666" actId="478"/>
          <ac:spMkLst>
            <pc:docMk/>
            <pc:sldMk cId="1949968174" sldId="271"/>
            <ac:spMk id="22" creationId="{4F028873-0038-202E-4461-C0D8504D6B5F}"/>
          </ac:spMkLst>
        </pc:spChg>
        <pc:picChg chg="add del mod">
          <ac:chgData name="Suzy Adel" userId="3e56aadca56e446e" providerId="LiveId" clId="{8AB6D392-AA1F-44C5-9517-43CECE70CF22}" dt="2024-05-20T05:51:18.551" v="1651" actId="478"/>
          <ac:picMkLst>
            <pc:docMk/>
            <pc:sldMk cId="1949968174" sldId="271"/>
            <ac:picMk id="7" creationId="{02FB77EF-4E24-5B40-080B-3781370BD12A}"/>
          </ac:picMkLst>
        </pc:picChg>
        <pc:picChg chg="add mod">
          <ac:chgData name="Suzy Adel" userId="3e56aadca56e446e" providerId="LiveId" clId="{8AB6D392-AA1F-44C5-9517-43CECE70CF22}" dt="2024-05-20T05:52:59.204" v="1670" actId="1076"/>
          <ac:picMkLst>
            <pc:docMk/>
            <pc:sldMk cId="1949968174" sldId="271"/>
            <ac:picMk id="8" creationId="{14950757-0E52-6DD1-B26F-BF71D8EA4692}"/>
          </ac:picMkLst>
        </pc:picChg>
        <pc:picChg chg="add del mod">
          <ac:chgData name="Suzy Adel" userId="3e56aadca56e446e" providerId="LiveId" clId="{8AB6D392-AA1F-44C5-9517-43CECE70CF22}" dt="2024-05-19T12:36:10.360" v="666" actId="21"/>
          <ac:picMkLst>
            <pc:docMk/>
            <pc:sldMk cId="1949968174" sldId="271"/>
            <ac:picMk id="9" creationId="{DB698DD4-D346-0F90-F30D-DD65FAF1EF58}"/>
          </ac:picMkLst>
        </pc:picChg>
        <pc:picChg chg="add del mod">
          <ac:chgData name="Suzy Adel" userId="3e56aadca56e446e" providerId="LiveId" clId="{8AB6D392-AA1F-44C5-9517-43CECE70CF22}" dt="2024-05-20T05:49:24.360" v="1629" actId="478"/>
          <ac:picMkLst>
            <pc:docMk/>
            <pc:sldMk cId="1949968174" sldId="271"/>
            <ac:picMk id="10" creationId="{72980D47-C8E1-6829-7012-4A9675D647C6}"/>
          </ac:picMkLst>
        </pc:picChg>
        <pc:picChg chg="add del mod">
          <ac:chgData name="Suzy Adel" userId="3e56aadca56e446e" providerId="LiveId" clId="{8AB6D392-AA1F-44C5-9517-43CECE70CF22}" dt="2024-05-20T05:50:39.426" v="1641" actId="478"/>
          <ac:picMkLst>
            <pc:docMk/>
            <pc:sldMk cId="1949968174" sldId="271"/>
            <ac:picMk id="11" creationId="{01A79A42-E59F-645C-E969-18754E08B0A3}"/>
          </ac:picMkLst>
        </pc:picChg>
      </pc:sldChg>
      <pc:sldChg chg="addSp modSp new mod modTransition">
        <pc:chgData name="Suzy Adel" userId="3e56aadca56e446e" providerId="LiveId" clId="{8AB6D392-AA1F-44C5-9517-43CECE70CF22}" dt="2024-05-20T23:28:40.782" v="4742"/>
        <pc:sldMkLst>
          <pc:docMk/>
          <pc:sldMk cId="3347545695" sldId="272"/>
        </pc:sldMkLst>
        <pc:spChg chg="mod">
          <ac:chgData name="Suzy Adel" userId="3e56aadca56e446e" providerId="LiveId" clId="{8AB6D392-AA1F-44C5-9517-43CECE70CF22}" dt="2024-05-19T12:49:38.148" v="854" actId="122"/>
          <ac:spMkLst>
            <pc:docMk/>
            <pc:sldMk cId="3347545695" sldId="272"/>
            <ac:spMk id="2" creationId="{16D2F741-EA1E-87B0-FBED-46362A4DF08C}"/>
          </ac:spMkLst>
        </pc:spChg>
        <pc:spChg chg="mod">
          <ac:chgData name="Suzy Adel" userId="3e56aadca56e446e" providerId="LiveId" clId="{8AB6D392-AA1F-44C5-9517-43CECE70CF22}" dt="2024-05-19T12:44:47.639" v="786" actId="313"/>
          <ac:spMkLst>
            <pc:docMk/>
            <pc:sldMk cId="3347545695" sldId="272"/>
            <ac:spMk id="3" creationId="{5EFEA13C-FD4D-BF50-2EA7-464FA4194B55}"/>
          </ac:spMkLst>
        </pc:spChg>
        <pc:spChg chg="mod">
          <ac:chgData name="Suzy Adel" userId="3e56aadca56e446e" providerId="LiveId" clId="{8AB6D392-AA1F-44C5-9517-43CECE70CF22}" dt="2024-05-19T12:48:46.222" v="842" actId="14100"/>
          <ac:spMkLst>
            <pc:docMk/>
            <pc:sldMk cId="3347545695" sldId="272"/>
            <ac:spMk id="4" creationId="{B9750CA9-6056-163B-5025-A50A35DADAEC}"/>
          </ac:spMkLst>
        </pc:spChg>
        <pc:spChg chg="mod">
          <ac:chgData name="Suzy Adel" userId="3e56aadca56e446e" providerId="LiveId" clId="{8AB6D392-AA1F-44C5-9517-43CECE70CF22}" dt="2024-05-19T12:44:24.088" v="753" actId="20577"/>
          <ac:spMkLst>
            <pc:docMk/>
            <pc:sldMk cId="3347545695" sldId="272"/>
            <ac:spMk id="5" creationId="{256DD55C-3FD7-9938-FEA3-AB2931937F7C}"/>
          </ac:spMkLst>
        </pc:spChg>
        <pc:spChg chg="mod">
          <ac:chgData name="Suzy Adel" userId="3e56aadca56e446e" providerId="LiveId" clId="{8AB6D392-AA1F-44C5-9517-43CECE70CF22}" dt="2024-05-19T12:48:52.570" v="843" actId="14100"/>
          <ac:spMkLst>
            <pc:docMk/>
            <pc:sldMk cId="3347545695" sldId="272"/>
            <ac:spMk id="6" creationId="{364FCB14-D02A-10C7-1F90-BC464C9D369B}"/>
          </ac:spMkLst>
        </pc:spChg>
        <pc:spChg chg="mod">
          <ac:chgData name="Suzy Adel" userId="3e56aadca56e446e" providerId="LiveId" clId="{8AB6D392-AA1F-44C5-9517-43CECE70CF22}" dt="2024-05-19T12:44:32.987" v="763" actId="5793"/>
          <ac:spMkLst>
            <pc:docMk/>
            <pc:sldMk cId="3347545695" sldId="272"/>
            <ac:spMk id="7" creationId="{37173EF0-7D5C-5B31-EA5D-469EB6E34721}"/>
          </ac:spMkLst>
        </pc:spChg>
        <pc:spChg chg="mod">
          <ac:chgData name="Suzy Adel" userId="3e56aadca56e446e" providerId="LiveId" clId="{8AB6D392-AA1F-44C5-9517-43CECE70CF22}" dt="2024-05-19T12:50:52.566" v="858" actId="14100"/>
          <ac:spMkLst>
            <pc:docMk/>
            <pc:sldMk cId="3347545695" sldId="272"/>
            <ac:spMk id="8" creationId="{4BAC743B-13D5-0DB8-06C3-25F6B9C10635}"/>
          </ac:spMkLst>
        </pc:spChg>
        <pc:spChg chg="mod">
          <ac:chgData name="Suzy Adel" userId="3e56aadca56e446e" providerId="LiveId" clId="{8AB6D392-AA1F-44C5-9517-43CECE70CF22}" dt="2024-05-19T12:44:49.300" v="787" actId="313"/>
          <ac:spMkLst>
            <pc:docMk/>
            <pc:sldMk cId="3347545695" sldId="272"/>
            <ac:spMk id="9" creationId="{136AEA65-91E8-62A2-C401-6ED90581F45D}"/>
          </ac:spMkLst>
        </pc:spChg>
        <pc:spChg chg="mod">
          <ac:chgData name="Suzy Adel" userId="3e56aadca56e446e" providerId="LiveId" clId="{8AB6D392-AA1F-44C5-9517-43CECE70CF22}" dt="2024-05-19T12:51:23.347" v="860" actId="14100"/>
          <ac:spMkLst>
            <pc:docMk/>
            <pc:sldMk cId="3347545695" sldId="272"/>
            <ac:spMk id="10" creationId="{A2249003-95BA-3657-2D1A-ED24479B52B8}"/>
          </ac:spMkLst>
        </pc:spChg>
        <pc:spChg chg="mod">
          <ac:chgData name="Suzy Adel" userId="3e56aadca56e446e" providerId="LiveId" clId="{8AB6D392-AA1F-44C5-9517-43CECE70CF22}" dt="2024-05-19T12:42:58.127" v="703" actId="1076"/>
          <ac:spMkLst>
            <pc:docMk/>
            <pc:sldMk cId="3347545695" sldId="272"/>
            <ac:spMk id="11" creationId="{3720F59E-2E38-8404-CDFF-FAE904229B17}"/>
          </ac:spMkLst>
        </pc:spChg>
        <pc:spChg chg="mod">
          <ac:chgData name="Suzy Adel" userId="3e56aadca56e446e" providerId="LiveId" clId="{8AB6D392-AA1F-44C5-9517-43CECE70CF22}" dt="2024-05-19T12:42:50.268" v="702" actId="1076"/>
          <ac:spMkLst>
            <pc:docMk/>
            <pc:sldMk cId="3347545695" sldId="272"/>
            <ac:spMk id="12" creationId="{637848EC-6117-7378-26CA-E88A680AA851}"/>
          </ac:spMkLst>
        </pc:spChg>
        <pc:spChg chg="mod">
          <ac:chgData name="Suzy Adel" userId="3e56aadca56e446e" providerId="LiveId" clId="{8AB6D392-AA1F-44C5-9517-43CECE70CF22}" dt="2024-05-19T12:45:33.863" v="822" actId="1076"/>
          <ac:spMkLst>
            <pc:docMk/>
            <pc:sldMk cId="3347545695" sldId="272"/>
            <ac:spMk id="13" creationId="{E9DDA125-2CCA-CAEA-908D-53F28CB455E7}"/>
          </ac:spMkLst>
        </pc:spChg>
        <pc:spChg chg="mod">
          <ac:chgData name="Suzy Adel" userId="3e56aadca56e446e" providerId="LiveId" clId="{8AB6D392-AA1F-44C5-9517-43CECE70CF22}" dt="2024-05-19T12:45:28.905" v="821" actId="1076"/>
          <ac:spMkLst>
            <pc:docMk/>
            <pc:sldMk cId="3347545695" sldId="272"/>
            <ac:spMk id="14" creationId="{FCAF616B-F5F4-AD3D-88A7-47D64BB0D260}"/>
          </ac:spMkLst>
        </pc:spChg>
        <pc:picChg chg="add mod">
          <ac:chgData name="Suzy Adel" userId="3e56aadca56e446e" providerId="LiveId" clId="{8AB6D392-AA1F-44C5-9517-43CECE70CF22}" dt="2024-05-20T23:16:24.445" v="4726" actId="1076"/>
          <ac:picMkLst>
            <pc:docMk/>
            <pc:sldMk cId="3347545695" sldId="272"/>
            <ac:picMk id="15" creationId="{5F020F78-6757-F6E7-D5F1-22653A2D1E65}"/>
          </ac:picMkLst>
        </pc:picChg>
        <pc:picChg chg="add mod ord">
          <ac:chgData name="Suzy Adel" userId="3e56aadca56e446e" providerId="LiveId" clId="{8AB6D392-AA1F-44C5-9517-43CECE70CF22}" dt="2024-05-19T12:43:06.135" v="705" actId="1076"/>
          <ac:picMkLst>
            <pc:docMk/>
            <pc:sldMk cId="3347545695" sldId="272"/>
            <ac:picMk id="16" creationId="{EA5A34D5-DBB6-D41B-CEBC-3D20E9597D87}"/>
          </ac:picMkLst>
        </pc:picChg>
        <pc:picChg chg="add mod ord">
          <ac:chgData name="Suzy Adel" userId="3e56aadca56e446e" providerId="LiveId" clId="{8AB6D392-AA1F-44C5-9517-43CECE70CF22}" dt="2024-05-19T12:42:34.652" v="699" actId="167"/>
          <ac:picMkLst>
            <pc:docMk/>
            <pc:sldMk cId="3347545695" sldId="272"/>
            <ac:picMk id="17" creationId="{9F87A4BF-05F1-BE00-31EC-893A216A8AFD}"/>
          </ac:picMkLst>
        </pc:picChg>
        <pc:picChg chg="add mod ord">
          <ac:chgData name="Suzy Adel" userId="3e56aadca56e446e" providerId="LiveId" clId="{8AB6D392-AA1F-44C5-9517-43CECE70CF22}" dt="2024-05-19T12:43:42.007" v="715" actId="1076"/>
          <ac:picMkLst>
            <pc:docMk/>
            <pc:sldMk cId="3347545695" sldId="272"/>
            <ac:picMk id="18" creationId="{C7231A6F-D42B-9C9E-2590-525E671880F0}"/>
          </ac:picMkLst>
        </pc:picChg>
        <pc:picChg chg="add mod ord">
          <ac:chgData name="Suzy Adel" userId="3e56aadca56e446e" providerId="LiveId" clId="{8AB6D392-AA1F-44C5-9517-43CECE70CF22}" dt="2024-05-19T12:44:02.273" v="720" actId="1076"/>
          <ac:picMkLst>
            <pc:docMk/>
            <pc:sldMk cId="3347545695" sldId="272"/>
            <ac:picMk id="19" creationId="{BA1729A0-F9DC-258E-C2E1-4B1252824F1C}"/>
          </ac:picMkLst>
        </pc:picChg>
      </pc:sldChg>
      <pc:sldChg chg="addSp delSp modSp new mod modTransition modClrScheme chgLayout">
        <pc:chgData name="Suzy Adel" userId="3e56aadca56e446e" providerId="LiveId" clId="{8AB6D392-AA1F-44C5-9517-43CECE70CF22}" dt="2024-05-20T23:42:23.504" v="4752"/>
        <pc:sldMkLst>
          <pc:docMk/>
          <pc:sldMk cId="1502023845" sldId="273"/>
        </pc:sldMkLst>
        <pc:spChg chg="del">
          <ac:chgData name="Suzy Adel" userId="3e56aadca56e446e" providerId="LiveId" clId="{8AB6D392-AA1F-44C5-9517-43CECE70CF22}" dt="2024-05-20T05:11:59.384" v="866" actId="700"/>
          <ac:spMkLst>
            <pc:docMk/>
            <pc:sldMk cId="1502023845" sldId="273"/>
            <ac:spMk id="2" creationId="{4AA66840-63CA-4ED0-2E02-23065C547E53}"/>
          </ac:spMkLst>
        </pc:spChg>
        <pc:spChg chg="add mod">
          <ac:chgData name="Suzy Adel" userId="3e56aadca56e446e" providerId="LiveId" clId="{8AB6D392-AA1F-44C5-9517-43CECE70CF22}" dt="2024-05-20T19:16:42.576" v="3036" actId="14100"/>
          <ac:spMkLst>
            <pc:docMk/>
            <pc:sldMk cId="1502023845" sldId="273"/>
            <ac:spMk id="2" creationId="{90D8F835-D3D5-BCF4-076A-AD70EA9DFD78}"/>
          </ac:spMkLst>
        </pc:spChg>
        <pc:spChg chg="del">
          <ac:chgData name="Suzy Adel" userId="3e56aadca56e446e" providerId="LiveId" clId="{8AB6D392-AA1F-44C5-9517-43CECE70CF22}" dt="2024-05-20T05:11:59.384" v="866" actId="700"/>
          <ac:spMkLst>
            <pc:docMk/>
            <pc:sldMk cId="1502023845" sldId="273"/>
            <ac:spMk id="3" creationId="{4E052BE1-166A-75CD-F1D6-F1DF073B21A6}"/>
          </ac:spMkLst>
        </pc:spChg>
        <pc:spChg chg="add del">
          <ac:chgData name="Suzy Adel" userId="3e56aadca56e446e" providerId="LiveId" clId="{8AB6D392-AA1F-44C5-9517-43CECE70CF22}" dt="2024-05-20T05:34:10.260" v="1428" actId="22"/>
          <ac:spMkLst>
            <pc:docMk/>
            <pc:sldMk cId="1502023845" sldId="273"/>
            <ac:spMk id="7" creationId="{78F375FD-813F-261B-ADB2-E645D843E81A}"/>
          </ac:spMkLst>
        </pc:spChg>
        <pc:spChg chg="add mod">
          <ac:chgData name="Suzy Adel" userId="3e56aadca56e446e" providerId="LiveId" clId="{8AB6D392-AA1F-44C5-9517-43CECE70CF22}" dt="2024-05-20T05:34:20.294" v="1434" actId="1076"/>
          <ac:spMkLst>
            <pc:docMk/>
            <pc:sldMk cId="1502023845" sldId="273"/>
            <ac:spMk id="9" creationId="{C068DC62-5BC5-FC16-0F0E-2DB9CA642916}"/>
          </ac:spMkLst>
        </pc:spChg>
        <pc:spChg chg="add mod">
          <ac:chgData name="Suzy Adel" userId="3e56aadca56e446e" providerId="LiveId" clId="{8AB6D392-AA1F-44C5-9517-43CECE70CF22}" dt="2024-05-20T19:20:28.087" v="3140" actId="1076"/>
          <ac:spMkLst>
            <pc:docMk/>
            <pc:sldMk cId="1502023845" sldId="273"/>
            <ac:spMk id="18" creationId="{17DE35F7-89B4-20BD-2562-EF113BE81CB6}"/>
          </ac:spMkLst>
        </pc:spChg>
        <pc:picChg chg="add mod">
          <ac:chgData name="Suzy Adel" userId="3e56aadca56e446e" providerId="LiveId" clId="{8AB6D392-AA1F-44C5-9517-43CECE70CF22}" dt="2024-05-20T05:23:46.164" v="1160" actId="1076"/>
          <ac:picMkLst>
            <pc:docMk/>
            <pc:sldMk cId="1502023845" sldId="273"/>
            <ac:picMk id="5" creationId="{190F54B3-DD98-9D3A-5D78-90D34CA084BD}"/>
          </ac:picMkLst>
        </pc:picChg>
        <pc:cxnChg chg="add del mod">
          <ac:chgData name="Suzy Adel" userId="3e56aadca56e446e" providerId="LiveId" clId="{8AB6D392-AA1F-44C5-9517-43CECE70CF22}" dt="2024-05-20T19:17:42.788" v="3042" actId="478"/>
          <ac:cxnSpMkLst>
            <pc:docMk/>
            <pc:sldMk cId="1502023845" sldId="273"/>
            <ac:cxnSpMk id="4" creationId="{456970C8-26B5-E454-FB71-4E51880DF669}"/>
          </ac:cxnSpMkLst>
        </pc:cxnChg>
        <pc:cxnChg chg="add del">
          <ac:chgData name="Suzy Adel" userId="3e56aadca56e446e" providerId="LiveId" clId="{8AB6D392-AA1F-44C5-9517-43CECE70CF22}" dt="2024-05-20T19:17:40.758" v="3041" actId="478"/>
          <ac:cxnSpMkLst>
            <pc:docMk/>
            <pc:sldMk cId="1502023845" sldId="273"/>
            <ac:cxnSpMk id="8" creationId="{40DF8F19-7E54-78E2-BAC2-EFE0308FEBD2}"/>
          </ac:cxnSpMkLst>
        </pc:cxnChg>
        <pc:cxnChg chg="add mod">
          <ac:chgData name="Suzy Adel" userId="3e56aadca56e446e" providerId="LiveId" clId="{8AB6D392-AA1F-44C5-9517-43CECE70CF22}" dt="2024-05-20T19:18:09.432" v="3045" actId="1076"/>
          <ac:cxnSpMkLst>
            <pc:docMk/>
            <pc:sldMk cId="1502023845" sldId="273"/>
            <ac:cxnSpMk id="11" creationId="{BD909631-8623-AE06-0CD5-D46452A8234F}"/>
          </ac:cxnSpMkLst>
        </pc:cxnChg>
        <pc:cxnChg chg="add mod">
          <ac:chgData name="Suzy Adel" userId="3e56aadca56e446e" providerId="LiveId" clId="{8AB6D392-AA1F-44C5-9517-43CECE70CF22}" dt="2024-05-20T19:18:23.711" v="3048" actId="1076"/>
          <ac:cxnSpMkLst>
            <pc:docMk/>
            <pc:sldMk cId="1502023845" sldId="273"/>
            <ac:cxnSpMk id="13" creationId="{8F6B35DC-001B-D5BC-FD5A-5C28C05E25B5}"/>
          </ac:cxnSpMkLst>
        </pc:cxnChg>
        <pc:cxnChg chg="add mod">
          <ac:chgData name="Suzy Adel" userId="3e56aadca56e446e" providerId="LiveId" clId="{8AB6D392-AA1F-44C5-9517-43CECE70CF22}" dt="2024-05-20T19:20:31.257" v="3141" actId="14100"/>
          <ac:cxnSpMkLst>
            <pc:docMk/>
            <pc:sldMk cId="1502023845" sldId="273"/>
            <ac:cxnSpMk id="15" creationId="{991E02FC-533C-DE97-B128-289A1E008428}"/>
          </ac:cxnSpMkLst>
        </pc:cxnChg>
        <pc:cxnChg chg="add mod">
          <ac:chgData name="Suzy Adel" userId="3e56aadca56e446e" providerId="LiveId" clId="{8AB6D392-AA1F-44C5-9517-43CECE70CF22}" dt="2024-05-20T19:20:36.887" v="3142" actId="14100"/>
          <ac:cxnSpMkLst>
            <pc:docMk/>
            <pc:sldMk cId="1502023845" sldId="273"/>
            <ac:cxnSpMk id="17" creationId="{4AEAA813-6396-02A4-EE8C-B0EB9AAAA66F}"/>
          </ac:cxnSpMkLst>
        </pc:cxnChg>
      </pc:sldChg>
      <pc:sldChg chg="addSp delSp modSp add mod modTransition">
        <pc:chgData name="Suzy Adel" userId="3e56aadca56e446e" providerId="LiveId" clId="{8AB6D392-AA1F-44C5-9517-43CECE70CF22}" dt="2024-05-20T23:42:38.789" v="4753"/>
        <pc:sldMkLst>
          <pc:docMk/>
          <pc:sldMk cId="918263957" sldId="274"/>
        </pc:sldMkLst>
        <pc:spChg chg="add mod">
          <ac:chgData name="Suzy Adel" userId="3e56aadca56e446e" providerId="LiveId" clId="{8AB6D392-AA1F-44C5-9517-43CECE70CF22}" dt="2024-05-20T05:34:24.374" v="1435"/>
          <ac:spMkLst>
            <pc:docMk/>
            <pc:sldMk cId="918263957" sldId="274"/>
            <ac:spMk id="9" creationId="{AEA2F9CA-5C34-237E-1371-10BA1E5C1A17}"/>
          </ac:spMkLst>
        </pc:spChg>
        <pc:spChg chg="add mod">
          <ac:chgData name="Suzy Adel" userId="3e56aadca56e446e" providerId="LiveId" clId="{8AB6D392-AA1F-44C5-9517-43CECE70CF22}" dt="2024-05-20T19:22:34.727" v="3234" actId="20577"/>
          <ac:spMkLst>
            <pc:docMk/>
            <pc:sldMk cId="918263957" sldId="274"/>
            <ac:spMk id="15" creationId="{955F0FA4-6FC6-AA08-E784-88857F3E6A5F}"/>
          </ac:spMkLst>
        </pc:spChg>
        <pc:picChg chg="add del mod">
          <ac:chgData name="Suzy Adel" userId="3e56aadca56e446e" providerId="LiveId" clId="{8AB6D392-AA1F-44C5-9517-43CECE70CF22}" dt="2024-05-20T05:23:28.381" v="1155" actId="478"/>
          <ac:picMkLst>
            <pc:docMk/>
            <pc:sldMk cId="918263957" sldId="274"/>
            <ac:picMk id="3" creationId="{699E97A0-7134-4F35-8F98-6F261A3827E5}"/>
          </ac:picMkLst>
        </pc:picChg>
        <pc:picChg chg="del mod">
          <ac:chgData name="Suzy Adel" userId="3e56aadca56e446e" providerId="LiveId" clId="{8AB6D392-AA1F-44C5-9517-43CECE70CF22}" dt="2024-05-20T05:23:26.720" v="1154" actId="478"/>
          <ac:picMkLst>
            <pc:docMk/>
            <pc:sldMk cId="918263957" sldId="274"/>
            <ac:picMk id="5" creationId="{190F54B3-DD98-9D3A-5D78-90D34CA084BD}"/>
          </ac:picMkLst>
        </pc:picChg>
        <pc:picChg chg="add mod">
          <ac:chgData name="Suzy Adel" userId="3e56aadca56e446e" providerId="LiveId" clId="{8AB6D392-AA1F-44C5-9517-43CECE70CF22}" dt="2024-05-20T05:24:34.321" v="1164" actId="1076"/>
          <ac:picMkLst>
            <pc:docMk/>
            <pc:sldMk cId="918263957" sldId="274"/>
            <ac:picMk id="6" creationId="{56B085EA-2668-B9C3-BEFC-4F7A6DFB0FFF}"/>
          </ac:picMkLst>
        </pc:picChg>
        <pc:picChg chg="add del">
          <ac:chgData name="Suzy Adel" userId="3e56aadca56e446e" providerId="LiveId" clId="{8AB6D392-AA1F-44C5-9517-43CECE70CF22}" dt="2024-05-20T05:24:36.689" v="1165" actId="478"/>
          <ac:picMkLst>
            <pc:docMk/>
            <pc:sldMk cId="918263957" sldId="274"/>
            <ac:picMk id="8" creationId="{349B8A86-97EF-C982-5769-FBD2D1324CCE}"/>
          </ac:picMkLst>
        </pc:picChg>
        <pc:picChg chg="add">
          <ac:chgData name="Suzy Adel" userId="3e56aadca56e446e" providerId="LiveId" clId="{8AB6D392-AA1F-44C5-9517-43CECE70CF22}" dt="2024-05-20T19:21:53.520" v="3151"/>
          <ac:picMkLst>
            <pc:docMk/>
            <pc:sldMk cId="918263957" sldId="274"/>
            <ac:picMk id="14" creationId="{74897B1A-9484-7D52-4466-C9C5F892F04A}"/>
          </ac:picMkLst>
        </pc:picChg>
        <pc:cxnChg chg="add mod">
          <ac:chgData name="Suzy Adel" userId="3e56aadca56e446e" providerId="LiveId" clId="{8AB6D392-AA1F-44C5-9517-43CECE70CF22}" dt="2024-05-20T19:20:59.588" v="3144" actId="13822"/>
          <ac:cxnSpMkLst>
            <pc:docMk/>
            <pc:sldMk cId="918263957" sldId="274"/>
            <ac:cxnSpMk id="3" creationId="{BF12CD4A-75F6-D2FA-9A32-965164CE733D}"/>
          </ac:cxnSpMkLst>
        </pc:cxnChg>
        <pc:cxnChg chg="add mod">
          <ac:chgData name="Suzy Adel" userId="3e56aadca56e446e" providerId="LiveId" clId="{8AB6D392-AA1F-44C5-9517-43CECE70CF22}" dt="2024-05-20T19:21:17.560" v="3146" actId="13822"/>
          <ac:cxnSpMkLst>
            <pc:docMk/>
            <pc:sldMk cId="918263957" sldId="274"/>
            <ac:cxnSpMk id="5" creationId="{B34D1569-C2CD-3F76-2700-875BED839A07}"/>
          </ac:cxnSpMkLst>
        </pc:cxnChg>
        <pc:cxnChg chg="add mod">
          <ac:chgData name="Suzy Adel" userId="3e56aadca56e446e" providerId="LiveId" clId="{8AB6D392-AA1F-44C5-9517-43CECE70CF22}" dt="2024-05-20T19:21:39.787" v="3150" actId="14100"/>
          <ac:cxnSpMkLst>
            <pc:docMk/>
            <pc:sldMk cId="918263957" sldId="274"/>
            <ac:cxnSpMk id="8" creationId="{8679A185-2C6B-056E-2E77-D05F263319D7}"/>
          </ac:cxnSpMkLst>
        </pc:cxnChg>
        <pc:cxnChg chg="add mod">
          <ac:chgData name="Suzy Adel" userId="3e56aadca56e446e" providerId="LiveId" clId="{8AB6D392-AA1F-44C5-9517-43CECE70CF22}" dt="2024-05-20T19:21:35.387" v="3149" actId="14100"/>
          <ac:cxnSpMkLst>
            <pc:docMk/>
            <pc:sldMk cId="918263957" sldId="274"/>
            <ac:cxnSpMk id="11" creationId="{FDA55787-4BD3-ED2E-A4FB-862230E1417F}"/>
          </ac:cxnSpMkLst>
        </pc:cxnChg>
      </pc:sldChg>
      <pc:sldChg chg="addSp delSp modSp add mod modTransition">
        <pc:chgData name="Suzy Adel" userId="3e56aadca56e446e" providerId="LiveId" clId="{8AB6D392-AA1F-44C5-9517-43CECE70CF22}" dt="2024-05-20T23:43:09.437" v="4754"/>
        <pc:sldMkLst>
          <pc:docMk/>
          <pc:sldMk cId="431862945" sldId="275"/>
        </pc:sldMkLst>
        <pc:spChg chg="add mod">
          <ac:chgData name="Suzy Adel" userId="3e56aadca56e446e" providerId="LiveId" clId="{8AB6D392-AA1F-44C5-9517-43CECE70CF22}" dt="2024-05-20T19:25:29.731" v="3439" actId="207"/>
          <ac:spMkLst>
            <pc:docMk/>
            <pc:sldMk cId="431862945" sldId="275"/>
            <ac:spMk id="2" creationId="{DB7DA152-085A-8234-963D-9B9F5D6FF53A}"/>
          </ac:spMkLst>
        </pc:spChg>
        <pc:spChg chg="add mod">
          <ac:chgData name="Suzy Adel" userId="3e56aadca56e446e" providerId="LiveId" clId="{8AB6D392-AA1F-44C5-9517-43CECE70CF22}" dt="2024-05-20T19:24:55.671" v="3377" actId="1076"/>
          <ac:spMkLst>
            <pc:docMk/>
            <pc:sldMk cId="431862945" sldId="275"/>
            <ac:spMk id="3" creationId="{364C1A1A-2600-C1BA-9BEE-ABB8F91FD4C0}"/>
          </ac:spMkLst>
        </pc:spChg>
        <pc:spChg chg="add mod">
          <ac:chgData name="Suzy Adel" userId="3e56aadca56e446e" providerId="LiveId" clId="{8AB6D392-AA1F-44C5-9517-43CECE70CF22}" dt="2024-05-20T05:34:27.535" v="1436"/>
          <ac:spMkLst>
            <pc:docMk/>
            <pc:sldMk cId="431862945" sldId="275"/>
            <ac:spMk id="8" creationId="{46480FFB-BBC7-9B1F-8399-0B74CB371E29}"/>
          </ac:spMkLst>
        </pc:spChg>
        <pc:picChg chg="del mod">
          <ac:chgData name="Suzy Adel" userId="3e56aadca56e446e" providerId="LiveId" clId="{8AB6D392-AA1F-44C5-9517-43CECE70CF22}" dt="2024-05-20T05:23:37.977" v="1157" actId="478"/>
          <ac:picMkLst>
            <pc:docMk/>
            <pc:sldMk cId="431862945" sldId="275"/>
            <ac:picMk id="3" creationId="{699E97A0-7134-4F35-8F98-6F261A3827E5}"/>
          </ac:picMkLst>
        </pc:picChg>
        <pc:picChg chg="add del mod">
          <ac:chgData name="Suzy Adel" userId="3e56aadca56e446e" providerId="LiveId" clId="{8AB6D392-AA1F-44C5-9517-43CECE70CF22}" dt="2024-05-20T05:23:39.535" v="1158" actId="478"/>
          <ac:picMkLst>
            <pc:docMk/>
            <pc:sldMk cId="431862945" sldId="275"/>
            <ac:picMk id="4" creationId="{3E728E39-BB00-1D09-C402-CB82460B9FBE}"/>
          </ac:picMkLst>
        </pc:picChg>
        <pc:picChg chg="del mod">
          <ac:chgData name="Suzy Adel" userId="3e56aadca56e446e" providerId="LiveId" clId="{8AB6D392-AA1F-44C5-9517-43CECE70CF22}" dt="2024-05-20T05:13:06.026" v="877" actId="478"/>
          <ac:picMkLst>
            <pc:docMk/>
            <pc:sldMk cId="431862945" sldId="275"/>
            <ac:picMk id="5" creationId="{190F54B3-DD98-9D3A-5D78-90D34CA084BD}"/>
          </ac:picMkLst>
        </pc:picChg>
        <pc:picChg chg="add mod">
          <ac:chgData name="Suzy Adel" userId="3e56aadca56e446e" providerId="LiveId" clId="{8AB6D392-AA1F-44C5-9517-43CECE70CF22}" dt="2024-05-20T05:24:50.419" v="1169" actId="1076"/>
          <ac:picMkLst>
            <pc:docMk/>
            <pc:sldMk cId="431862945" sldId="275"/>
            <ac:picMk id="7" creationId="{852E47AD-DB66-7072-A863-AB445E2770F3}"/>
          </ac:picMkLst>
        </pc:picChg>
        <pc:cxnChg chg="add mod">
          <ac:chgData name="Suzy Adel" userId="3e56aadca56e446e" providerId="LiveId" clId="{8AB6D392-AA1F-44C5-9517-43CECE70CF22}" dt="2024-05-20T19:24:27.063" v="3373" actId="13822"/>
          <ac:cxnSpMkLst>
            <pc:docMk/>
            <pc:sldMk cId="431862945" sldId="275"/>
            <ac:cxnSpMk id="5" creationId="{4EE3D966-3A9A-6386-A549-8ECDB559D1C6}"/>
          </ac:cxnSpMkLst>
        </pc:cxnChg>
        <pc:cxnChg chg="add">
          <ac:chgData name="Suzy Adel" userId="3e56aadca56e446e" providerId="LiveId" clId="{8AB6D392-AA1F-44C5-9517-43CECE70CF22}" dt="2024-05-20T19:24:33.724" v="3374" actId="11529"/>
          <ac:cxnSpMkLst>
            <pc:docMk/>
            <pc:sldMk cId="431862945" sldId="275"/>
            <ac:cxnSpMk id="9" creationId="{C5F1A7F8-A58B-4F98-459C-428B24539172}"/>
          </ac:cxnSpMkLst>
        </pc:cxnChg>
        <pc:cxnChg chg="add mod">
          <ac:chgData name="Suzy Adel" userId="3e56aadca56e446e" providerId="LiveId" clId="{8AB6D392-AA1F-44C5-9517-43CECE70CF22}" dt="2024-05-20T19:25:39.361" v="3441" actId="1076"/>
          <ac:cxnSpMkLst>
            <pc:docMk/>
            <pc:sldMk cId="431862945" sldId="275"/>
            <ac:cxnSpMk id="11" creationId="{92BD97CF-B7A4-71E7-EB02-B310DDDCCBDB}"/>
          </ac:cxnSpMkLst>
        </pc:cxnChg>
      </pc:sldChg>
      <pc:sldChg chg="addSp delSp modSp new del mod">
        <pc:chgData name="Suzy Adel" userId="3e56aadca56e446e" providerId="LiveId" clId="{8AB6D392-AA1F-44C5-9517-43CECE70CF22}" dt="2024-05-20T05:53:39.504" v="1681" actId="2696"/>
        <pc:sldMkLst>
          <pc:docMk/>
          <pc:sldMk cId="3155973149" sldId="276"/>
        </pc:sldMkLst>
        <pc:spChg chg="mod">
          <ac:chgData name="Suzy Adel" userId="3e56aadca56e446e" providerId="LiveId" clId="{8AB6D392-AA1F-44C5-9517-43CECE70CF22}" dt="2024-05-20T05:40:41.626" v="1493" actId="108"/>
          <ac:spMkLst>
            <pc:docMk/>
            <pc:sldMk cId="3155973149" sldId="276"/>
            <ac:spMk id="2" creationId="{13807FF4-FBAA-44D3-E112-8BACE02C5F52}"/>
          </ac:spMkLst>
        </pc:spChg>
        <pc:spChg chg="mod">
          <ac:chgData name="Suzy Adel" userId="3e56aadca56e446e" providerId="LiveId" clId="{8AB6D392-AA1F-44C5-9517-43CECE70CF22}" dt="2024-05-20T05:42:40.696" v="1527" actId="1076"/>
          <ac:spMkLst>
            <pc:docMk/>
            <pc:sldMk cId="3155973149" sldId="276"/>
            <ac:spMk id="3" creationId="{AC9B1EA6-B25B-DD59-DCE6-704DA46C52A8}"/>
          </ac:spMkLst>
        </pc:spChg>
        <pc:spChg chg="add mod">
          <ac:chgData name="Suzy Adel" userId="3e56aadca56e446e" providerId="LiveId" clId="{8AB6D392-AA1F-44C5-9517-43CECE70CF22}" dt="2024-05-20T05:27:46.080" v="1184" actId="571"/>
          <ac:spMkLst>
            <pc:docMk/>
            <pc:sldMk cId="3155973149" sldId="276"/>
            <ac:spMk id="7" creationId="{4DC3022B-9714-008D-128D-2127B9107244}"/>
          </ac:spMkLst>
        </pc:spChg>
        <pc:spChg chg="add mod">
          <ac:chgData name="Suzy Adel" userId="3e56aadca56e446e" providerId="LiveId" clId="{8AB6D392-AA1F-44C5-9517-43CECE70CF22}" dt="2024-05-20T05:42:43.917" v="1528" actId="1076"/>
          <ac:spMkLst>
            <pc:docMk/>
            <pc:sldMk cId="3155973149" sldId="276"/>
            <ac:spMk id="9" creationId="{681211C9-816D-6D30-3993-0A7BE92E92D5}"/>
          </ac:spMkLst>
        </pc:spChg>
        <pc:spChg chg="add mod">
          <ac:chgData name="Suzy Adel" userId="3e56aadca56e446e" providerId="LiveId" clId="{8AB6D392-AA1F-44C5-9517-43CECE70CF22}" dt="2024-05-20T05:43:24.902" v="1538" actId="20577"/>
          <ac:spMkLst>
            <pc:docMk/>
            <pc:sldMk cId="3155973149" sldId="276"/>
            <ac:spMk id="12" creationId="{6207714B-C282-F13B-F4DC-C153C9572D4A}"/>
          </ac:spMkLst>
        </pc:spChg>
        <pc:spChg chg="add del">
          <ac:chgData name="Suzy Adel" userId="3e56aadca56e446e" providerId="LiveId" clId="{8AB6D392-AA1F-44C5-9517-43CECE70CF22}" dt="2024-05-20T05:39:58.108" v="1470" actId="22"/>
          <ac:spMkLst>
            <pc:docMk/>
            <pc:sldMk cId="3155973149" sldId="276"/>
            <ac:spMk id="14" creationId="{B0620894-2B90-E9C2-47F9-793A9D2E37EB}"/>
          </ac:spMkLst>
        </pc:spChg>
        <pc:spChg chg="add mod">
          <ac:chgData name="Suzy Adel" userId="3e56aadca56e446e" providerId="LiveId" clId="{8AB6D392-AA1F-44C5-9517-43CECE70CF22}" dt="2024-05-20T05:42:20.560" v="1522" actId="1076"/>
          <ac:spMkLst>
            <pc:docMk/>
            <pc:sldMk cId="3155973149" sldId="276"/>
            <ac:spMk id="16" creationId="{8A88D1B8-B111-88E3-F57D-20630BC368E4}"/>
          </ac:spMkLst>
        </pc:spChg>
        <pc:picChg chg="add mod modCrop">
          <ac:chgData name="Suzy Adel" userId="3e56aadca56e446e" providerId="LiveId" clId="{8AB6D392-AA1F-44C5-9517-43CECE70CF22}" dt="2024-05-20T05:42:32.925" v="1525" actId="1076"/>
          <ac:picMkLst>
            <pc:docMk/>
            <pc:sldMk cId="3155973149" sldId="276"/>
            <ac:picMk id="5" creationId="{8F12A21F-F3E5-A19A-C359-3FA0F22AFF48}"/>
          </ac:picMkLst>
        </pc:picChg>
        <pc:picChg chg="add del mod">
          <ac:chgData name="Suzy Adel" userId="3e56aadca56e446e" providerId="LiveId" clId="{8AB6D392-AA1F-44C5-9517-43CECE70CF22}" dt="2024-05-20T05:27:20.340" v="1179" actId="478"/>
          <ac:picMkLst>
            <pc:docMk/>
            <pc:sldMk cId="3155973149" sldId="276"/>
            <ac:picMk id="6" creationId="{DD99634F-E0EB-58C4-A94E-EA2B8C85AB53}"/>
          </ac:picMkLst>
        </pc:picChg>
        <pc:picChg chg="add">
          <ac:chgData name="Suzy Adel" userId="3e56aadca56e446e" providerId="LiveId" clId="{8AB6D392-AA1F-44C5-9517-43CECE70CF22}" dt="2024-05-20T05:31:05.159" v="1341"/>
          <ac:picMkLst>
            <pc:docMk/>
            <pc:sldMk cId="3155973149" sldId="276"/>
            <ac:picMk id="10" creationId="{5C2F3901-3D09-5D53-576C-9CE29B097AC7}"/>
          </ac:picMkLst>
        </pc:picChg>
      </pc:sldChg>
      <pc:sldChg chg="addSp delSp modSp new mod modTransition">
        <pc:chgData name="Suzy Adel" userId="3e56aadca56e446e" providerId="LiveId" clId="{8AB6D392-AA1F-44C5-9517-43CECE70CF22}" dt="2024-05-20T23:40:35.203" v="4748"/>
        <pc:sldMkLst>
          <pc:docMk/>
          <pc:sldMk cId="1521486532" sldId="277"/>
        </pc:sldMkLst>
        <pc:spChg chg="add del">
          <ac:chgData name="Suzy Adel" userId="3e56aadca56e446e" providerId="LiveId" clId="{8AB6D392-AA1F-44C5-9517-43CECE70CF22}" dt="2024-05-20T19:40:03.875" v="3446" actId="478"/>
          <ac:spMkLst>
            <pc:docMk/>
            <pc:sldMk cId="1521486532" sldId="277"/>
            <ac:spMk id="2" creationId="{F9E534C0-1F52-8D3D-E0CF-B9AD42CFFC22}"/>
          </ac:spMkLst>
        </pc:spChg>
        <pc:spChg chg="add mod">
          <ac:chgData name="Suzy Adel" userId="3e56aadca56e446e" providerId="LiveId" clId="{8AB6D392-AA1F-44C5-9517-43CECE70CF22}" dt="2024-05-20T05:34:31.585" v="1437"/>
          <ac:spMkLst>
            <pc:docMk/>
            <pc:sldMk cId="1521486532" sldId="277"/>
            <ac:spMk id="4" creationId="{287ECF6A-CC3A-70DF-A0B4-19385601CAD9}"/>
          </ac:spMkLst>
        </pc:spChg>
        <pc:spChg chg="add mod">
          <ac:chgData name="Suzy Adel" userId="3e56aadca56e446e" providerId="LiveId" clId="{8AB6D392-AA1F-44C5-9517-43CECE70CF22}" dt="2024-05-20T19:42:37.870" v="3590" actId="1076"/>
          <ac:spMkLst>
            <pc:docMk/>
            <pc:sldMk cId="1521486532" sldId="277"/>
            <ac:spMk id="16" creationId="{80477E3A-4A0E-E866-F29B-155DF7CECBA7}"/>
          </ac:spMkLst>
        </pc:spChg>
        <pc:picChg chg="add">
          <ac:chgData name="Suzy Adel" userId="3e56aadca56e446e" providerId="LiveId" clId="{8AB6D392-AA1F-44C5-9517-43CECE70CF22}" dt="2024-05-20T05:25:26.755" v="1172" actId="22"/>
          <ac:picMkLst>
            <pc:docMk/>
            <pc:sldMk cId="1521486532" sldId="277"/>
            <ac:picMk id="3" creationId="{32220AC2-DF63-C79D-2024-A5ACFDFE3088}"/>
          </ac:picMkLst>
        </pc:picChg>
        <pc:cxnChg chg="add del">
          <ac:chgData name="Suzy Adel" userId="3e56aadca56e446e" providerId="LiveId" clId="{8AB6D392-AA1F-44C5-9517-43CECE70CF22}" dt="2024-05-20T19:40:14.870" v="3448" actId="478"/>
          <ac:cxnSpMkLst>
            <pc:docMk/>
            <pc:sldMk cId="1521486532" sldId="277"/>
            <ac:cxnSpMk id="6" creationId="{2808BAC7-2307-9D64-6846-2BE3B8083998}"/>
          </ac:cxnSpMkLst>
        </pc:cxnChg>
        <pc:cxnChg chg="add del mod">
          <ac:chgData name="Suzy Adel" userId="3e56aadca56e446e" providerId="LiveId" clId="{8AB6D392-AA1F-44C5-9517-43CECE70CF22}" dt="2024-05-20T19:40:43.151" v="3453" actId="478"/>
          <ac:cxnSpMkLst>
            <pc:docMk/>
            <pc:sldMk cId="1521486532" sldId="277"/>
            <ac:cxnSpMk id="8" creationId="{7A7551E9-B6F4-7F55-9CB5-8C4F7310022D}"/>
          </ac:cxnSpMkLst>
        </pc:cxnChg>
        <pc:cxnChg chg="add mod">
          <ac:chgData name="Suzy Adel" userId="3e56aadca56e446e" providerId="LiveId" clId="{8AB6D392-AA1F-44C5-9517-43CECE70CF22}" dt="2024-05-20T19:41:03.296" v="3455" actId="13822"/>
          <ac:cxnSpMkLst>
            <pc:docMk/>
            <pc:sldMk cId="1521486532" sldId="277"/>
            <ac:cxnSpMk id="13" creationId="{8D533A12-781C-EBD1-344B-B9C2A01E6160}"/>
          </ac:cxnSpMkLst>
        </pc:cxnChg>
        <pc:cxnChg chg="add mod">
          <ac:chgData name="Suzy Adel" userId="3e56aadca56e446e" providerId="LiveId" clId="{8AB6D392-AA1F-44C5-9517-43CECE70CF22}" dt="2024-05-20T19:42:51.401" v="3594" actId="14100"/>
          <ac:cxnSpMkLst>
            <pc:docMk/>
            <pc:sldMk cId="1521486532" sldId="277"/>
            <ac:cxnSpMk id="15" creationId="{7C6824A4-3699-4F9A-1F07-519F5B34B280}"/>
          </ac:cxnSpMkLst>
        </pc:cxnChg>
        <pc:cxnChg chg="add mod">
          <ac:chgData name="Suzy Adel" userId="3e56aadca56e446e" providerId="LiveId" clId="{8AB6D392-AA1F-44C5-9517-43CECE70CF22}" dt="2024-05-20T19:42:48.390" v="3593" actId="14100"/>
          <ac:cxnSpMkLst>
            <pc:docMk/>
            <pc:sldMk cId="1521486532" sldId="277"/>
            <ac:cxnSpMk id="18" creationId="{37AAA8A0-AFFE-1677-A3F2-0D44202852FA}"/>
          </ac:cxnSpMkLst>
        </pc:cxnChg>
      </pc:sldChg>
      <pc:sldChg chg="addSp delSp modSp new mod modTransition">
        <pc:chgData name="Suzy Adel" userId="3e56aadca56e446e" providerId="LiveId" clId="{8AB6D392-AA1F-44C5-9517-43CECE70CF22}" dt="2024-05-20T23:40:56.367" v="4749"/>
        <pc:sldMkLst>
          <pc:docMk/>
          <pc:sldMk cId="1744350110" sldId="278"/>
        </pc:sldMkLst>
        <pc:spChg chg="add mod">
          <ac:chgData name="Suzy Adel" userId="3e56aadca56e446e" providerId="LiveId" clId="{8AB6D392-AA1F-44C5-9517-43CECE70CF22}" dt="2024-05-20T05:34:35.511" v="1438"/>
          <ac:spMkLst>
            <pc:docMk/>
            <pc:sldMk cId="1744350110" sldId="278"/>
            <ac:spMk id="4" creationId="{DA1927DF-4964-978C-D646-B7026876119E}"/>
          </ac:spMkLst>
        </pc:spChg>
        <pc:spChg chg="add mod">
          <ac:chgData name="Suzy Adel" userId="3e56aadca56e446e" providerId="LiveId" clId="{8AB6D392-AA1F-44C5-9517-43CECE70CF22}" dt="2024-05-20T19:44:38.900" v="3693" actId="20577"/>
          <ac:spMkLst>
            <pc:docMk/>
            <pc:sldMk cId="1744350110" sldId="278"/>
            <ac:spMk id="5" creationId="{38A2ABB2-0894-835A-07CD-C45E24E23309}"/>
          </ac:spMkLst>
        </pc:spChg>
        <pc:spChg chg="add mod">
          <ac:chgData name="Suzy Adel" userId="3e56aadca56e446e" providerId="LiveId" clId="{8AB6D392-AA1F-44C5-9517-43CECE70CF22}" dt="2024-05-20T19:46:00.309" v="3762" actId="14100"/>
          <ac:spMkLst>
            <pc:docMk/>
            <pc:sldMk cId="1744350110" sldId="278"/>
            <ac:spMk id="10" creationId="{4E20E292-C5C3-9683-5E79-7AE8B254C033}"/>
          </ac:spMkLst>
        </pc:spChg>
        <pc:spChg chg="add mod">
          <ac:chgData name="Suzy Adel" userId="3e56aadca56e446e" providerId="LiveId" clId="{8AB6D392-AA1F-44C5-9517-43CECE70CF22}" dt="2024-05-20T19:45:43.271" v="3760" actId="207"/>
          <ac:spMkLst>
            <pc:docMk/>
            <pc:sldMk cId="1744350110" sldId="278"/>
            <ac:spMk id="14" creationId="{EDC27F36-0621-98CD-BB5F-94B3477594A1}"/>
          </ac:spMkLst>
        </pc:spChg>
        <pc:picChg chg="add del mod">
          <ac:chgData name="Suzy Adel" userId="3e56aadca56e446e" providerId="LiveId" clId="{8AB6D392-AA1F-44C5-9517-43CECE70CF22}" dt="2024-05-20T19:43:07.020" v="3598" actId="478"/>
          <ac:picMkLst>
            <pc:docMk/>
            <pc:sldMk cId="1744350110" sldId="278"/>
            <ac:picMk id="2" creationId="{052E938A-F6A7-97A8-EC0E-719A4B56C4CA}"/>
          </ac:picMkLst>
        </pc:picChg>
        <pc:picChg chg="add">
          <ac:chgData name="Suzy Adel" userId="3e56aadca56e446e" providerId="LiveId" clId="{8AB6D392-AA1F-44C5-9517-43CECE70CF22}" dt="2024-05-20T05:25:44.626" v="1173" actId="22"/>
          <ac:picMkLst>
            <pc:docMk/>
            <pc:sldMk cId="1744350110" sldId="278"/>
            <ac:picMk id="3" creationId="{D516720D-6CA6-37C1-EB32-38A6BFA61730}"/>
          </ac:picMkLst>
        </pc:picChg>
        <pc:cxnChg chg="add mod">
          <ac:chgData name="Suzy Adel" userId="3e56aadca56e446e" providerId="LiveId" clId="{8AB6D392-AA1F-44C5-9517-43CECE70CF22}" dt="2024-05-20T19:44:50.482" v="3695" actId="13822"/>
          <ac:cxnSpMkLst>
            <pc:docMk/>
            <pc:sldMk cId="1744350110" sldId="278"/>
            <ac:cxnSpMk id="7" creationId="{BCF18B22-574E-DA2B-B245-AD7151CB81AF}"/>
          </ac:cxnSpMkLst>
        </pc:cxnChg>
        <pc:cxnChg chg="add mod">
          <ac:chgData name="Suzy Adel" userId="3e56aadca56e446e" providerId="LiveId" clId="{8AB6D392-AA1F-44C5-9517-43CECE70CF22}" dt="2024-05-20T19:45:01.410" v="3697" actId="13822"/>
          <ac:cxnSpMkLst>
            <pc:docMk/>
            <pc:sldMk cId="1744350110" sldId="278"/>
            <ac:cxnSpMk id="9" creationId="{3266DD3B-8E7C-7E0B-7E50-AB9B64EEEAD2}"/>
          </ac:cxnSpMkLst>
        </pc:cxnChg>
        <pc:cxnChg chg="add mod">
          <ac:chgData name="Suzy Adel" userId="3e56aadca56e446e" providerId="LiveId" clId="{8AB6D392-AA1F-44C5-9517-43CECE70CF22}" dt="2024-05-20T19:45:27.860" v="3720" actId="14100"/>
          <ac:cxnSpMkLst>
            <pc:docMk/>
            <pc:sldMk cId="1744350110" sldId="278"/>
            <ac:cxnSpMk id="12" creationId="{1C8E2725-2759-5CD8-521C-B941D6A718D1}"/>
          </ac:cxnSpMkLst>
        </pc:cxnChg>
        <pc:cxnChg chg="add mod">
          <ac:chgData name="Suzy Adel" userId="3e56aadca56e446e" providerId="LiveId" clId="{8AB6D392-AA1F-44C5-9517-43CECE70CF22}" dt="2024-05-20T19:46:04.379" v="3763" actId="14100"/>
          <ac:cxnSpMkLst>
            <pc:docMk/>
            <pc:sldMk cId="1744350110" sldId="278"/>
            <ac:cxnSpMk id="16" creationId="{EE1F5956-480A-AA73-848A-2E5D56ED3AD8}"/>
          </ac:cxnSpMkLst>
        </pc:cxnChg>
        <pc:cxnChg chg="add mod">
          <ac:chgData name="Suzy Adel" userId="3e56aadca56e446e" providerId="LiveId" clId="{8AB6D392-AA1F-44C5-9517-43CECE70CF22}" dt="2024-05-20T19:46:21.129" v="3768" actId="1076"/>
          <ac:cxnSpMkLst>
            <pc:docMk/>
            <pc:sldMk cId="1744350110" sldId="278"/>
            <ac:cxnSpMk id="20" creationId="{3A1BA790-DD8C-0D5D-036D-6EBD9B421CB3}"/>
          </ac:cxnSpMkLst>
        </pc:cxnChg>
      </pc:sldChg>
      <pc:sldChg chg="addSp delSp modSp new mod modTransition">
        <pc:chgData name="Suzy Adel" userId="3e56aadca56e446e" providerId="LiveId" clId="{8AB6D392-AA1F-44C5-9517-43CECE70CF22}" dt="2024-05-20T23:43:42.344" v="4755"/>
        <pc:sldMkLst>
          <pc:docMk/>
          <pc:sldMk cId="3337801711" sldId="279"/>
        </pc:sldMkLst>
        <pc:spChg chg="add mod">
          <ac:chgData name="Suzy Adel" userId="3e56aadca56e446e" providerId="LiveId" clId="{8AB6D392-AA1F-44C5-9517-43CECE70CF22}" dt="2024-05-20T19:53:19.669" v="3873" actId="1076"/>
          <ac:spMkLst>
            <pc:docMk/>
            <pc:sldMk cId="3337801711" sldId="279"/>
            <ac:spMk id="2" creationId="{8B165C0C-8FB5-0186-116F-2F3CEC0FB8C5}"/>
          </ac:spMkLst>
        </pc:spChg>
        <pc:spChg chg="add mod">
          <ac:chgData name="Suzy Adel" userId="3e56aadca56e446e" providerId="LiveId" clId="{8AB6D392-AA1F-44C5-9517-43CECE70CF22}" dt="2024-05-20T05:34:44.206" v="1441" actId="20577"/>
          <ac:spMkLst>
            <pc:docMk/>
            <pc:sldMk cId="3337801711" sldId="279"/>
            <ac:spMk id="4" creationId="{56FBE8CC-F9AD-2C4E-9549-7682B5C8A6A6}"/>
          </ac:spMkLst>
        </pc:spChg>
        <pc:spChg chg="add mod">
          <ac:chgData name="Suzy Adel" userId="3e56aadca56e446e" providerId="LiveId" clId="{8AB6D392-AA1F-44C5-9517-43CECE70CF22}" dt="2024-05-20T19:55:55.623" v="3986" actId="1076"/>
          <ac:spMkLst>
            <pc:docMk/>
            <pc:sldMk cId="3337801711" sldId="279"/>
            <ac:spMk id="11" creationId="{6EDFAB5F-1B50-655D-5304-11CB04D4E338}"/>
          </ac:spMkLst>
        </pc:spChg>
        <pc:picChg chg="add mod">
          <ac:chgData name="Suzy Adel" userId="3e56aadca56e446e" providerId="LiveId" clId="{8AB6D392-AA1F-44C5-9517-43CECE70CF22}" dt="2024-05-20T19:47:51.141" v="3773" actId="1076"/>
          <ac:picMkLst>
            <pc:docMk/>
            <pc:sldMk cId="3337801711" sldId="279"/>
            <ac:picMk id="3" creationId="{F390B439-65A9-56EE-122B-5C9B7B42493B}"/>
          </ac:picMkLst>
        </pc:picChg>
        <pc:picChg chg="add mod">
          <ac:chgData name="Suzy Adel" userId="3e56aadca56e446e" providerId="LiveId" clId="{8AB6D392-AA1F-44C5-9517-43CECE70CF22}" dt="2024-05-20T19:47:54.279" v="3774" actId="1076"/>
          <ac:picMkLst>
            <pc:docMk/>
            <pc:sldMk cId="3337801711" sldId="279"/>
            <ac:picMk id="6" creationId="{4F582B3D-8524-442D-5C38-B833C4F4A1A4}"/>
          </ac:picMkLst>
        </pc:picChg>
        <pc:picChg chg="add del mod">
          <ac:chgData name="Suzy Adel" userId="3e56aadca56e446e" providerId="LiveId" clId="{8AB6D392-AA1F-44C5-9517-43CECE70CF22}" dt="2024-05-20T19:54:00.244" v="3881" actId="478"/>
          <ac:picMkLst>
            <pc:docMk/>
            <pc:sldMk cId="3337801711" sldId="279"/>
            <ac:picMk id="10" creationId="{0E14825D-C008-E104-2B9E-F37151034DBE}"/>
          </ac:picMkLst>
        </pc:picChg>
        <pc:cxnChg chg="add mod">
          <ac:chgData name="Suzy Adel" userId="3e56aadca56e446e" providerId="LiveId" clId="{8AB6D392-AA1F-44C5-9517-43CECE70CF22}" dt="2024-05-20T19:53:40.378" v="3876" actId="13822"/>
          <ac:cxnSpMkLst>
            <pc:docMk/>
            <pc:sldMk cId="3337801711" sldId="279"/>
            <ac:cxnSpMk id="7" creationId="{C0F855A4-11F9-7827-1874-B926115C96F1}"/>
          </ac:cxnSpMkLst>
        </pc:cxnChg>
        <pc:cxnChg chg="add mod">
          <ac:chgData name="Suzy Adel" userId="3e56aadca56e446e" providerId="LiveId" clId="{8AB6D392-AA1F-44C5-9517-43CECE70CF22}" dt="2024-05-20T19:55:44.383" v="3983" actId="14100"/>
          <ac:cxnSpMkLst>
            <pc:docMk/>
            <pc:sldMk cId="3337801711" sldId="279"/>
            <ac:cxnSpMk id="9" creationId="{3FCE740B-452C-7108-2DAE-39D112D6CE9B}"/>
          </ac:cxnSpMkLst>
        </pc:cxnChg>
        <pc:cxnChg chg="add mod">
          <ac:chgData name="Suzy Adel" userId="3e56aadca56e446e" providerId="LiveId" clId="{8AB6D392-AA1F-44C5-9517-43CECE70CF22}" dt="2024-05-20T19:55:27.089" v="3978" actId="13822"/>
          <ac:cxnSpMkLst>
            <pc:docMk/>
            <pc:sldMk cId="3337801711" sldId="279"/>
            <ac:cxnSpMk id="13" creationId="{3E4FD786-FACD-168F-11C0-FADA61B45904}"/>
          </ac:cxnSpMkLst>
        </pc:cxnChg>
        <pc:cxnChg chg="add mod">
          <ac:chgData name="Suzy Adel" userId="3e56aadca56e446e" providerId="LiveId" clId="{8AB6D392-AA1F-44C5-9517-43CECE70CF22}" dt="2024-05-20T19:55:52.057" v="3985" actId="14100"/>
          <ac:cxnSpMkLst>
            <pc:docMk/>
            <pc:sldMk cId="3337801711" sldId="279"/>
            <ac:cxnSpMk id="15" creationId="{B8317506-6364-EC07-9314-22A303A12718}"/>
          </ac:cxnSpMkLst>
        </pc:cxnChg>
      </pc:sldChg>
      <pc:sldChg chg="addSp modSp new mod modTransition">
        <pc:chgData name="Suzy Adel" userId="3e56aadca56e446e" providerId="LiveId" clId="{8AB6D392-AA1F-44C5-9517-43CECE70CF22}" dt="2024-05-20T23:44:38.230" v="4759"/>
        <pc:sldMkLst>
          <pc:docMk/>
          <pc:sldMk cId="4071731943" sldId="280"/>
        </pc:sldMkLst>
        <pc:spChg chg="add mod">
          <ac:chgData name="Suzy Adel" userId="3e56aadca56e446e" providerId="LiveId" clId="{8AB6D392-AA1F-44C5-9517-43CECE70CF22}" dt="2024-05-20T05:34:50.756" v="1444" actId="20577"/>
          <ac:spMkLst>
            <pc:docMk/>
            <pc:sldMk cId="4071731943" sldId="280"/>
            <ac:spMk id="2" creationId="{5381BA0C-CC87-BA97-58F3-CFA53A1DDD29}"/>
          </ac:spMkLst>
        </pc:spChg>
        <pc:spChg chg="add mod">
          <ac:chgData name="Suzy Adel" userId="3e56aadca56e446e" providerId="LiveId" clId="{8AB6D392-AA1F-44C5-9517-43CECE70CF22}" dt="2024-05-20T19:57:16.485" v="4020" actId="1076"/>
          <ac:spMkLst>
            <pc:docMk/>
            <pc:sldMk cId="4071731943" sldId="280"/>
            <ac:spMk id="3" creationId="{4FA65F39-5C9E-9B97-1AE1-A214D4659FB6}"/>
          </ac:spMkLst>
        </pc:spChg>
        <pc:picChg chg="add mod">
          <ac:chgData name="Suzy Adel" userId="3e56aadca56e446e" providerId="LiveId" clId="{8AB6D392-AA1F-44C5-9517-43CECE70CF22}" dt="2024-05-20T19:53:24.783" v="3874" actId="1076"/>
          <ac:picMkLst>
            <pc:docMk/>
            <pc:sldMk cId="4071731943" sldId="280"/>
            <ac:picMk id="4" creationId="{3D023CBD-A68C-DC49-9D34-7BCFC55A2DA3}"/>
          </ac:picMkLst>
        </pc:picChg>
      </pc:sldChg>
      <pc:sldChg chg="addSp delSp modSp new mod modTransition">
        <pc:chgData name="Suzy Adel" userId="3e56aadca56e446e" providerId="LiveId" clId="{8AB6D392-AA1F-44C5-9517-43CECE70CF22}" dt="2024-05-20T23:45:14.465" v="4760"/>
        <pc:sldMkLst>
          <pc:docMk/>
          <pc:sldMk cId="399774052" sldId="281"/>
        </pc:sldMkLst>
        <pc:spChg chg="add del">
          <ac:chgData name="Suzy Adel" userId="3e56aadca56e446e" providerId="LiveId" clId="{8AB6D392-AA1F-44C5-9517-43CECE70CF22}" dt="2024-05-20T05:34:58.977" v="1446" actId="22"/>
          <ac:spMkLst>
            <pc:docMk/>
            <pc:sldMk cId="399774052" sldId="281"/>
            <ac:spMk id="3" creationId="{1BFAA7C1-642B-1FDF-8A4D-89AAE44D37D9}"/>
          </ac:spMkLst>
        </pc:spChg>
        <pc:spChg chg="add mod">
          <ac:chgData name="Suzy Adel" userId="3e56aadca56e446e" providerId="LiveId" clId="{8AB6D392-AA1F-44C5-9517-43CECE70CF22}" dt="2024-05-20T05:35:13.471" v="1449"/>
          <ac:spMkLst>
            <pc:docMk/>
            <pc:sldMk cId="399774052" sldId="281"/>
            <ac:spMk id="4" creationId="{3F57AFB4-8B66-1141-68E5-24F6C9B07846}"/>
          </ac:spMkLst>
        </pc:spChg>
        <pc:spChg chg="add mod">
          <ac:chgData name="Suzy Adel" userId="3e56aadca56e446e" providerId="LiveId" clId="{8AB6D392-AA1F-44C5-9517-43CECE70CF22}" dt="2024-05-20T19:58:50.422" v="4106" actId="1076"/>
          <ac:spMkLst>
            <pc:docMk/>
            <pc:sldMk cId="399774052" sldId="281"/>
            <ac:spMk id="6" creationId="{BA7877C3-139C-34C6-7D5E-FCB2E0075EF4}"/>
          </ac:spMkLst>
        </pc:spChg>
        <pc:picChg chg="add">
          <ac:chgData name="Suzy Adel" userId="3e56aadca56e446e" providerId="LiveId" clId="{8AB6D392-AA1F-44C5-9517-43CECE70CF22}" dt="2024-05-20T19:57:50.532" v="4023"/>
          <ac:picMkLst>
            <pc:docMk/>
            <pc:sldMk cId="399774052" sldId="281"/>
            <ac:picMk id="5" creationId="{07C40550-B5B6-AAE4-EFBE-4EE755376BEE}"/>
          </ac:picMkLst>
        </pc:picChg>
        <pc:picChg chg="add del mod">
          <ac:chgData name="Suzy Adel" userId="3e56aadca56e446e" providerId="LiveId" clId="{8AB6D392-AA1F-44C5-9517-43CECE70CF22}" dt="2024-05-20T05:38:42.199" v="1461" actId="478"/>
          <ac:picMkLst>
            <pc:docMk/>
            <pc:sldMk cId="399774052" sldId="281"/>
            <ac:picMk id="6" creationId="{95EDC841-189B-AF9C-0C23-2AA9C3F80CE0}"/>
          </ac:picMkLst>
        </pc:picChg>
        <pc:picChg chg="add mod modCrop">
          <ac:chgData name="Suzy Adel" userId="3e56aadca56e446e" providerId="LiveId" clId="{8AB6D392-AA1F-44C5-9517-43CECE70CF22}" dt="2024-05-20T05:39:18.455" v="1464" actId="1076"/>
          <ac:picMkLst>
            <pc:docMk/>
            <pc:sldMk cId="399774052" sldId="281"/>
            <ac:picMk id="8" creationId="{AD6C6A97-3DEC-0742-DFA6-960F47EF249D}"/>
          </ac:picMkLst>
        </pc:picChg>
        <pc:picChg chg="add mod">
          <ac:chgData name="Suzy Adel" userId="3e56aadca56e446e" providerId="LiveId" clId="{8AB6D392-AA1F-44C5-9517-43CECE70CF22}" dt="2024-05-20T19:58:54.860" v="4107" actId="1076"/>
          <ac:picMkLst>
            <pc:docMk/>
            <pc:sldMk cId="399774052" sldId="281"/>
            <ac:picMk id="10" creationId="{02CDA23A-8312-2235-674B-D9ED574E3665}"/>
          </ac:picMkLst>
        </pc:picChg>
        <pc:cxnChg chg="add mod">
          <ac:chgData name="Suzy Adel" userId="3e56aadca56e446e" providerId="LiveId" clId="{8AB6D392-AA1F-44C5-9517-43CECE70CF22}" dt="2024-05-20T19:58:57.429" v="4108" actId="1076"/>
          <ac:cxnSpMkLst>
            <pc:docMk/>
            <pc:sldMk cId="399774052" sldId="281"/>
            <ac:cxnSpMk id="3" creationId="{07B212E2-B070-C76A-8F1C-0D2A4529584B}"/>
          </ac:cxnSpMkLst>
        </pc:cxnChg>
        <pc:cxnChg chg="add mod">
          <ac:chgData name="Suzy Adel" userId="3e56aadca56e446e" providerId="LiveId" clId="{8AB6D392-AA1F-44C5-9517-43CECE70CF22}" dt="2024-05-20T20:00:31.132" v="4111" actId="1076"/>
          <ac:cxnSpMkLst>
            <pc:docMk/>
            <pc:sldMk cId="399774052" sldId="281"/>
            <ac:cxnSpMk id="9" creationId="{3E96D535-7A2A-0558-0496-B378B8DFB438}"/>
          </ac:cxnSpMkLst>
        </pc:cxnChg>
      </pc:sldChg>
      <pc:sldChg chg="addSp modSp new mod modTransition">
        <pc:chgData name="Suzy Adel" userId="3e56aadca56e446e" providerId="LiveId" clId="{8AB6D392-AA1F-44C5-9517-43CECE70CF22}" dt="2024-05-20T23:46:13.490" v="4764"/>
        <pc:sldMkLst>
          <pc:docMk/>
          <pc:sldMk cId="3501888902" sldId="282"/>
        </pc:sldMkLst>
        <pc:spChg chg="add mod">
          <ac:chgData name="Suzy Adel" userId="3e56aadca56e446e" providerId="LiveId" clId="{8AB6D392-AA1F-44C5-9517-43CECE70CF22}" dt="2024-05-20T20:08:40.146" v="4175" actId="14100"/>
          <ac:spMkLst>
            <pc:docMk/>
            <pc:sldMk cId="3501888902" sldId="282"/>
            <ac:spMk id="4" creationId="{4BE68AA5-755F-03DD-2EBD-DCCD683F0887}"/>
          </ac:spMkLst>
        </pc:spChg>
        <pc:picChg chg="add mod">
          <ac:chgData name="Suzy Adel" userId="3e56aadca56e446e" providerId="LiveId" clId="{8AB6D392-AA1F-44C5-9517-43CECE70CF22}" dt="2024-05-20T18:36:05.599" v="2349" actId="1076"/>
          <ac:picMkLst>
            <pc:docMk/>
            <pc:sldMk cId="3501888902" sldId="282"/>
            <ac:picMk id="3" creationId="{89EBE385-07D3-39BE-F85A-5A37DFB66E5B}"/>
          </ac:picMkLst>
        </pc:picChg>
      </pc:sldChg>
      <pc:sldChg chg="addSp delSp modSp new mod modTransition">
        <pc:chgData name="Suzy Adel" userId="3e56aadca56e446e" providerId="LiveId" clId="{8AB6D392-AA1F-44C5-9517-43CECE70CF22}" dt="2024-05-20T23:46:38.932" v="4766"/>
        <pc:sldMkLst>
          <pc:docMk/>
          <pc:sldMk cId="2641659371" sldId="283"/>
        </pc:sldMkLst>
        <pc:spChg chg="add del">
          <ac:chgData name="Suzy Adel" userId="3e56aadca56e446e" providerId="LiveId" clId="{8AB6D392-AA1F-44C5-9517-43CECE70CF22}" dt="2024-05-20T20:08:51.392" v="4177" actId="478"/>
          <ac:spMkLst>
            <pc:docMk/>
            <pc:sldMk cId="2641659371" sldId="283"/>
            <ac:spMk id="4" creationId="{BC83F388-9287-F933-0786-A7088F063B1B}"/>
          </ac:spMkLst>
        </pc:spChg>
        <pc:spChg chg="add mod">
          <ac:chgData name="Suzy Adel" userId="3e56aadca56e446e" providerId="LiveId" clId="{8AB6D392-AA1F-44C5-9517-43CECE70CF22}" dt="2024-05-20T20:09:12.537" v="4200" actId="207"/>
          <ac:spMkLst>
            <pc:docMk/>
            <pc:sldMk cId="2641659371" sldId="283"/>
            <ac:spMk id="5" creationId="{53541EC5-07DF-A18F-3CB0-D067884FA9BF}"/>
          </ac:spMkLst>
        </pc:spChg>
        <pc:spChg chg="add mod">
          <ac:chgData name="Suzy Adel" userId="3e56aadca56e446e" providerId="LiveId" clId="{8AB6D392-AA1F-44C5-9517-43CECE70CF22}" dt="2024-05-20T20:09:29.771" v="4230" actId="207"/>
          <ac:spMkLst>
            <pc:docMk/>
            <pc:sldMk cId="2641659371" sldId="283"/>
            <ac:spMk id="6" creationId="{D4376B46-A0EE-68A3-A29C-37E3A1ABCB68}"/>
          </ac:spMkLst>
        </pc:spChg>
        <pc:picChg chg="add mod">
          <ac:chgData name="Suzy Adel" userId="3e56aadca56e446e" providerId="LiveId" clId="{8AB6D392-AA1F-44C5-9517-43CECE70CF22}" dt="2024-05-20T18:35:39.882" v="2348" actId="1076"/>
          <ac:picMkLst>
            <pc:docMk/>
            <pc:sldMk cId="2641659371" sldId="283"/>
            <ac:picMk id="3" creationId="{B10D419A-4227-2668-1207-C5633DC3F548}"/>
          </ac:picMkLst>
        </pc:picChg>
      </pc:sldChg>
      <pc:sldChg chg="addSp modSp add mod ord modTransition modNotes">
        <pc:chgData name="Suzy Adel" userId="3e56aadca56e446e" providerId="LiveId" clId="{8AB6D392-AA1F-44C5-9517-43CECE70CF22}" dt="2024-05-20T23:28:10.363" v="4741"/>
        <pc:sldMkLst>
          <pc:docMk/>
          <pc:sldMk cId="0" sldId="284"/>
        </pc:sldMkLst>
        <pc:spChg chg="mod">
          <ac:chgData name="Suzy Adel" userId="3e56aadca56e446e" providerId="LiveId" clId="{8AB6D392-AA1F-44C5-9517-43CECE70CF22}" dt="2024-05-20T05:46:04.855" v="1544"/>
          <ac:spMkLst>
            <pc:docMk/>
            <pc:sldMk cId="0" sldId="284"/>
            <ac:spMk id="3498" creationId="{00000000-0000-0000-0000-000000000000}"/>
          </ac:spMkLst>
        </pc:spChg>
        <pc:spChg chg="mod">
          <ac:chgData name="Suzy Adel" userId="3e56aadca56e446e" providerId="LiveId" clId="{8AB6D392-AA1F-44C5-9517-43CECE70CF22}" dt="2024-05-20T05:47:29.429" v="1556" actId="20577"/>
          <ac:spMkLst>
            <pc:docMk/>
            <pc:sldMk cId="0" sldId="284"/>
            <ac:spMk id="3503" creationId="{00000000-0000-0000-0000-000000000000}"/>
          </ac:spMkLst>
        </pc:spChg>
        <pc:spChg chg="mod">
          <ac:chgData name="Suzy Adel" userId="3e56aadca56e446e" providerId="LiveId" clId="{8AB6D392-AA1F-44C5-9517-43CECE70CF22}" dt="2024-05-20T05:46:20.151" v="1546"/>
          <ac:spMkLst>
            <pc:docMk/>
            <pc:sldMk cId="0" sldId="284"/>
            <ac:spMk id="3504" creationId="{00000000-0000-0000-0000-000000000000}"/>
          </ac:spMkLst>
        </pc:spChg>
        <pc:spChg chg="mod">
          <ac:chgData name="Suzy Adel" userId="3e56aadca56e446e" providerId="LiveId" clId="{8AB6D392-AA1F-44C5-9517-43CECE70CF22}" dt="2024-05-20T05:46:53.519" v="1550"/>
          <ac:spMkLst>
            <pc:docMk/>
            <pc:sldMk cId="0" sldId="284"/>
            <ac:spMk id="3505" creationId="{00000000-0000-0000-0000-000000000000}"/>
          </ac:spMkLst>
        </pc:spChg>
        <pc:spChg chg="mod">
          <ac:chgData name="Suzy Adel" userId="3e56aadca56e446e" providerId="LiveId" clId="{8AB6D392-AA1F-44C5-9517-43CECE70CF22}" dt="2024-05-20T05:46:13.014" v="1545"/>
          <ac:spMkLst>
            <pc:docMk/>
            <pc:sldMk cId="0" sldId="284"/>
            <ac:spMk id="3506" creationId="{00000000-0000-0000-0000-000000000000}"/>
          </ac:spMkLst>
        </pc:spChg>
        <pc:picChg chg="add mod">
          <ac:chgData name="Suzy Adel" userId="3e56aadca56e446e" providerId="LiveId" clId="{8AB6D392-AA1F-44C5-9517-43CECE70CF22}" dt="2024-05-20T05:46:43.938" v="1549" actId="1076"/>
          <ac:picMkLst>
            <pc:docMk/>
            <pc:sldMk cId="0" sldId="284"/>
            <ac:picMk id="2" creationId="{F59E0493-B936-DAE1-565C-80308802D8FE}"/>
          </ac:picMkLst>
        </pc:picChg>
        <pc:picChg chg="add mod">
          <ac:chgData name="Suzy Adel" userId="3e56aadca56e446e" providerId="LiveId" clId="{8AB6D392-AA1F-44C5-9517-43CECE70CF22}" dt="2024-05-20T05:47:14.456" v="1553" actId="1076"/>
          <ac:picMkLst>
            <pc:docMk/>
            <pc:sldMk cId="0" sldId="284"/>
            <ac:picMk id="3" creationId="{6C4B5445-6319-12EC-E76A-698A1847B9DC}"/>
          </ac:picMkLst>
        </pc:picChg>
      </pc:sldChg>
      <pc:sldChg chg="add del">
        <pc:chgData name="Suzy Adel" userId="3e56aadca56e446e" providerId="LiveId" clId="{8AB6D392-AA1F-44C5-9517-43CECE70CF22}" dt="2024-05-20T05:35:08.135" v="1448"/>
        <pc:sldMkLst>
          <pc:docMk/>
          <pc:sldMk cId="1776319258" sldId="284"/>
        </pc:sldMkLst>
      </pc:sldChg>
      <pc:sldChg chg="addSp delSp modSp add mod ord modTransition">
        <pc:chgData name="Suzy Adel" userId="3e56aadca56e446e" providerId="LiveId" clId="{8AB6D392-AA1F-44C5-9517-43CECE70CF22}" dt="2024-05-20T20:29:01.229" v="4624"/>
        <pc:sldMkLst>
          <pc:docMk/>
          <pc:sldMk cId="1539267496" sldId="285"/>
        </pc:sldMkLst>
        <pc:spChg chg="mod">
          <ac:chgData name="Suzy Adel" userId="3e56aadca56e446e" providerId="LiveId" clId="{8AB6D392-AA1F-44C5-9517-43CECE70CF22}" dt="2024-05-20T05:54:13.530" v="1692" actId="20577"/>
          <ac:spMkLst>
            <pc:docMk/>
            <pc:sldMk cId="1539267496" sldId="285"/>
            <ac:spMk id="2" creationId="{E7D87E81-E936-F3E5-49A6-D06D05558CB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" creationId="{B09331D9-BB6B-FC54-96DF-DB67B84D636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" creationId="{2BCFEABF-5460-2A84-0C0D-7B9B28C37409}"/>
          </ac:spMkLst>
        </pc:spChg>
        <pc:spChg chg="mod">
          <ac:chgData name="Suzy Adel" userId="3e56aadca56e446e" providerId="LiveId" clId="{8AB6D392-AA1F-44C5-9517-43CECE70CF22}" dt="2024-05-20T06:04:01.606" v="2209" actId="1076"/>
          <ac:spMkLst>
            <pc:docMk/>
            <pc:sldMk cId="1539267496" sldId="285"/>
            <ac:spMk id="9" creationId="{B9C9B5D0-1B2C-CA01-637E-EB97CE0D039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" creationId="{784AE7A7-8A8E-3D1A-7FB9-93014B8B210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" creationId="{D5ADBD5F-AEB8-EB9D-9E8B-8F876EEC24C6}"/>
          </ac:spMkLst>
        </pc:spChg>
        <pc:spChg chg="mod">
          <ac:chgData name="Suzy Adel" userId="3e56aadca56e446e" providerId="LiveId" clId="{8AB6D392-AA1F-44C5-9517-43CECE70CF22}" dt="2024-05-20T20:00:53.807" v="4114" actId="115"/>
          <ac:spMkLst>
            <pc:docMk/>
            <pc:sldMk cId="1539267496" sldId="285"/>
            <ac:spMk id="12" creationId="{CA6B9E88-A723-B348-D041-38E551BC5494}"/>
          </ac:spMkLst>
        </pc:spChg>
        <pc:spChg chg="mod">
          <ac:chgData name="Suzy Adel" userId="3e56aadca56e446e" providerId="LiveId" clId="{8AB6D392-AA1F-44C5-9517-43CECE70CF22}" dt="2024-05-20T06:03:57.976" v="2208" actId="1076"/>
          <ac:spMkLst>
            <pc:docMk/>
            <pc:sldMk cId="1539267496" sldId="285"/>
            <ac:spMk id="13" creationId="{8C2E2B3D-6BEF-019F-3E5E-DBEA63D6FB4C}"/>
          </ac:spMkLst>
        </pc:spChg>
        <pc:spChg chg="mod">
          <ac:chgData name="Suzy Adel" userId="3e56aadca56e446e" providerId="LiveId" clId="{8AB6D392-AA1F-44C5-9517-43CECE70CF22}" dt="2024-05-20T06:03:43.823" v="2205" actId="1076"/>
          <ac:spMkLst>
            <pc:docMk/>
            <pc:sldMk cId="1539267496" sldId="285"/>
            <ac:spMk id="14" creationId="{6AD98C20-588A-E07B-40A3-6A4DD259027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" creationId="{57402974-4202-4F9C-980D-CB2041774DA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" creationId="{FA64812F-9F3C-D69F-E149-BB0A500F9D2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" creationId="{1FB5125D-DA5C-B031-1024-0F7C909037E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" creationId="{9AC7D6EC-CECA-3958-05E0-13B9116876F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" creationId="{5AAD3D5C-50A3-79E0-10E9-FC6C620B2AD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" creationId="{ED128FAD-1634-2C95-3915-D190CC10A6D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" creationId="{60F9CBEE-3429-0E01-B926-6E40897C248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" creationId="{76F29244-A5B7-08D5-3197-A02EAC8EF5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" creationId="{BFA3271E-0731-7C59-A708-C99543FF8DD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" creationId="{CE6E58BF-D74B-211F-0092-49AF44CB64C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" creationId="{5B0C47B3-F551-FAD3-836D-A207FF0646F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" creationId="{F98ED31A-0416-E28F-9D44-C8540709621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" creationId="{A82517C4-D34E-2979-F191-83D20948266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8" creationId="{5FB5E4AC-3E37-6A61-7419-CC559343281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9" creationId="{FA5BF2C7-2A0F-D3CA-E28F-575105DC719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0" creationId="{9347ABE3-4D9F-41C5-0033-1A6EA322832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1" creationId="{444A5E66-A468-30CB-2D09-8F8FF31C9EC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2" creationId="{A397C0E9-BA7F-38C7-B93C-8293DDC32DB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3" creationId="{569E5AC4-36AE-4594-6AFF-028856F47C6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4" creationId="{05092B83-D4C7-5BB3-FA1F-4BD7078CEEE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5" creationId="{084F0340-D214-0640-2420-3A247BDAECD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6" creationId="{145AB40E-60F4-1D96-AAC0-6D1D3B77BFC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7" creationId="{3CA599F1-C086-A681-707B-04F4812E171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8" creationId="{195EEC52-7766-64AC-ACB3-E680D2ADABC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39" creationId="{97B16BBE-490E-1DE7-E525-ABFA27C5E3B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0" creationId="{FA7A8801-DCFC-9989-8F92-6A4CA8D0EF6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1" creationId="{B6554888-07BE-FBAF-59E0-F530278405F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2" creationId="{6465073D-1290-7BE2-1C1C-E3854B89771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3" creationId="{4228EC7A-9A08-9B53-A380-F760974C48A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4" creationId="{A2221168-6DA1-5ABF-926F-C869E606899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5" creationId="{35CB6273-9D85-3619-6023-07019F0D581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6" creationId="{A9F7363C-A7D2-65D7-2BD0-151C36E6043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7" creationId="{0B5C2350-B37F-1DCB-AC59-8D3DBFB25AB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8" creationId="{DA58D642-7374-31DE-2CD8-BC386EBBCB9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49" creationId="{ED4947F2-0387-F4F7-9B3B-362A6345C25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0" creationId="{5136E50F-6D0E-CE57-0A04-02B115948A5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1" creationId="{88212884-6C99-4F7A-BDB4-782D50D5247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2" creationId="{0D1B6B5B-1763-7106-B9A5-DED33F6B3C6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3" creationId="{A591CB81-257C-18B7-E354-CFD05435254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4" creationId="{F0EDDDF5-17E0-2063-469A-6C4EE31D2FB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5" creationId="{B6ECE354-A8F6-B1D6-E88E-D3706FEF491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6" creationId="{77194F10-86B9-ED44-2075-4E82B9A91A2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7" creationId="{5AC2C99A-76A5-BD91-0797-315B775E570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8" creationId="{1B49FE3E-A1C5-66B6-FFC6-4489D2EE829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59" creationId="{184C39D4-BB87-E234-593D-2839621756F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0" creationId="{23296ED9-A419-69CB-EE6E-6934E49C62A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1" creationId="{961965E6-7E78-BF33-BA99-834AD4CDE11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2" creationId="{7D42D6D3-8A44-4A10-7C41-3833A23064B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3" creationId="{98EBCA5D-038C-C6E0-54A8-FCFF1575407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4" creationId="{AB71E86C-A20D-81CB-C631-96C3983A6FC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5" creationId="{1A33A2B3-4B87-2CAD-4874-43756A3751E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6" creationId="{9E6D64FA-E2EE-1EDC-4C09-FEDE333C190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7" creationId="{FDFAA270-6DF6-AFE4-4BF4-A108BBF2FBF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8" creationId="{4C91EB9D-52D9-4724-E327-9FFE3605F35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69" creationId="{411E198E-E4C5-852D-A13E-39614D01C2B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0" creationId="{05ABD01C-A3E5-DC16-6DEB-8C2F992654D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1" creationId="{E7290488-0BBE-89AF-C515-0189E54BF2B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2" creationId="{71922ADF-FEEC-413B-984E-B643781E699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3" creationId="{0F2EE72A-73BE-068F-24E5-1C45352491B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4" creationId="{51A4591D-B39D-9217-185D-4F440CFCAB7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5" creationId="{3A530A28-96C9-2E61-64E5-4AEA2E9D9F5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6" creationId="{3CB71456-CD14-E774-9C58-04621B902E6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7" creationId="{A41EF96A-CD79-A869-3F38-975C6BE8446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8" creationId="{E638D479-3DA2-140C-0416-790C29F94B6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79" creationId="{E476093F-4A32-299E-425F-F5B2C85D319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0" creationId="{771E31CA-8C31-C844-BDA6-5199828EDA9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1" creationId="{1E959CD8-ECDB-AFBF-23C8-9863F0F9004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2" creationId="{970D9259-8F7C-22D8-DDC7-5467359DFA3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3" creationId="{8594265D-4D6B-2EDD-A997-610AFF8ED5E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4" creationId="{A8C58AE3-EAB1-2154-8B39-0C932866925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5" creationId="{A1ED1860-D392-5E28-030D-0983BCF127D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6" creationId="{E2BDC8CD-1121-97C5-9D2F-A4817CEBDA1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7" creationId="{E36AB0EC-141A-97B2-3251-D062E92C7D4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8" creationId="{9A9CF0AF-2BF3-E506-433E-C1D2CA34CC0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89" creationId="{B4BF9108-CB05-F67A-5752-89D2226D0EC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0" creationId="{B29769E4-6AED-901F-4BE2-BD7DDBED6B4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1" creationId="{65EB4FA5-CF16-9ABB-0F32-B315478F02E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2" creationId="{B65969C8-9FDD-EF80-9560-789F7FB24A3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3" creationId="{29C03A21-A520-7654-921A-A81CE82B654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4" creationId="{E719FCDC-2C24-3DD2-53A6-8E3DE4FFBED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5" creationId="{A50CB841-28F7-B64B-C9CF-26F00154D08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6" creationId="{1F81B03B-F03F-B0C2-F056-B984BC47DEE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7" creationId="{5D1D33EA-39E5-89EC-4502-0418840B078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8" creationId="{91AFE7A8-9DC5-2D1D-D15E-FEAEA66626C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99" creationId="{394B178E-BE9D-34EB-F9AA-53E0ED4A1FC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0" creationId="{72C84CA5-C612-4C4B-FF01-35A82B80B13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1" creationId="{13D7649F-1FE3-4256-A571-DE80E9ADBD1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2" creationId="{FFE3E8B3-BF99-6BD6-B453-B219FAA79B4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3" creationId="{C14DC183-05F5-972F-FD75-AD1FC7A1B3A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4" creationId="{EA6B7C82-4B2D-F895-24AB-4560695B1D5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5" creationId="{CB15E3E2-9CB7-8061-7541-1038506FE14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6" creationId="{A4A53F01-3CCF-C98C-E145-AEC4F0A43DC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7" creationId="{EA00B328-4EB6-7249-BB86-66728982B48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8" creationId="{D3D32168-AA33-E39C-37DF-5D8D079E87E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09" creationId="{B12E1714-A18B-792E-E353-A68EB45AA22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0" creationId="{8D18285F-6A74-6A30-643A-7283DAD99FA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1" creationId="{B74894A7-D25C-898E-264A-FCA2E0FC222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2" creationId="{0FD84E7B-B1F5-90B6-D919-58945ECA011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3" creationId="{85D21402-D9B9-406C-3DC6-484F6FF86ED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4" creationId="{3EC859CC-D19B-A9FB-AB6A-2A870959412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5" creationId="{D3BAE35C-0CB0-D146-2AC4-76191E0C87E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6" creationId="{3AD713AF-A16A-A24D-9BF0-09F6E509122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7" creationId="{8481EE47-3885-1E4B-95E0-A481A8BF7E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8" creationId="{8AE21013-43E9-D965-B2CC-BE05DF7FD23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19" creationId="{ABDDD961-F75C-EA9B-0543-F1C8CD09258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0" creationId="{C50FDB8A-B58E-9861-93A8-0AB4345C7FB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1" creationId="{D61BB867-C60A-CF5C-92EC-6A56C57D057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2" creationId="{73940932-243D-2362-0D40-0CA16F00A77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3" creationId="{20DAF7F7-F036-B70D-1A31-F610CDFF4FD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4" creationId="{9393F516-B21A-37C2-AF49-8C4571EC50B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5" creationId="{425F70C5-3442-0050-2F2F-AA900168441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6" creationId="{EF5EB9F6-3C6B-C0DD-4277-E31E1BBAC66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7" creationId="{F26EFA31-D966-D8CC-3E3D-3E2F80B6866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8" creationId="{3715F17B-308C-7C71-E4E2-97466F6E39A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29" creationId="{EFAAA8CE-A432-8D84-D207-DF9F7D6DCC3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0" creationId="{C02560BD-D08A-D923-CC94-C1A6B2B9796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1" creationId="{9E8363E2-B6B4-F2B2-E7D0-94F980B8EDD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2" creationId="{B41E762B-B8B2-0674-21E5-0D265FD005D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3" creationId="{56DEECCF-C6FE-2893-D49C-D4E0ED855BA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4" creationId="{29983385-8B2D-592F-F56D-AB4023F109D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5" creationId="{70C93555-6BFD-E5D0-6EDD-DB70052F9E2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6" creationId="{3C1AFFFB-CE6E-E8F3-9B7B-0555076BFB4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7" creationId="{C2B3BB78-EAD8-E672-C555-6A6D65978A4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8" creationId="{20699824-CE22-4DBB-3F79-3592746AD04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39" creationId="{E52C4E28-BBFC-E3AF-A588-B8D71E1C99D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0" creationId="{527F85CC-58E7-EAD3-FFD2-8A870231875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1" creationId="{B5A7E6F3-E568-DCA5-7DFA-8D140EC0F91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2" creationId="{027531F0-8AC7-5083-611C-2BE155D0C76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3" creationId="{E5CB0422-17C5-5E13-A575-3DD7FB31CF3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4" creationId="{B4ECA04B-D33B-4508-72A3-4FEF4D37BA1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5" creationId="{F3F19909-AB55-C74C-3D86-C92B7FDD4F4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6" creationId="{0B5A72CD-E88F-1EEA-F51B-E23D5C9DF36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7" creationId="{4EC6F3A2-6748-FCE9-946B-A7B37A79D86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8" creationId="{FE0B3F9E-4CCD-E276-F615-49D42FE66A4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49" creationId="{0954C7D5-D98D-7781-C7E0-D86241A462F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0" creationId="{EAED4206-38BF-3477-E718-821BEDE15DE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1" creationId="{BDEB5586-2470-DA48-6571-D9E4F9A1246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2" creationId="{039708A4-B2F6-AD5D-6FA1-04ABF71D134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3" creationId="{9ADE564A-7C52-4417-9E1C-C137CFB0E9B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4" creationId="{86BF5F69-0E7B-C4F4-5940-D79067AC220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5" creationId="{51621896-C9F7-CFB5-75E8-6FAFD9D25E3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6" creationId="{E20AA3D0-7A45-31CC-67B4-C961DE924CC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7" creationId="{42B74837-7E77-2167-0738-EFEE717C6FC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8" creationId="{785795EC-5F51-2B91-F987-1E3073651D4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59" creationId="{9B09D1BE-3C25-BBD4-FBF8-28E4F78E3AA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0" creationId="{E240CB08-3154-C3DF-6963-6E8304E9B61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1" creationId="{6C8744A3-E881-F38B-D04B-C2EA8916BCE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2" creationId="{C459A46E-2197-382E-B9E6-D747745C5E0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3" creationId="{65A30D85-E36C-8A68-57A7-289BE35BED8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4" creationId="{A59F0313-545E-D201-5EFC-B6FCAA80F26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5" creationId="{F7A944DB-E43D-F9B7-CECF-CB1E9796840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6" creationId="{3D16BE37-6BC7-8C94-D862-6F532656CA0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7" creationId="{C47F9557-B01A-F436-F02C-58144CF7674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8" creationId="{D377A7D2-5C6C-4C4E-3C91-3AEC5AA18E1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69" creationId="{4DA12AC4-027C-22D3-1030-F609CAEE21E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0" creationId="{FAE6D4D7-AA23-12C6-AC1B-964C6EE729A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1" creationId="{ED6B16C8-23A9-142B-80E0-22DF4E3EAD4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2" creationId="{13E068BD-65A1-2754-131F-1BC9D4035E9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3" creationId="{0498DC9B-6717-B1D7-590E-AC892213EA3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4" creationId="{5F3F0E9A-686A-7001-A21F-D72A175732F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5" creationId="{91B56DFB-1F72-EB95-7536-6C1AC50DDDF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6" creationId="{7C23BCF2-B13D-7B89-8A5A-DB12FB0944B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7" creationId="{412D3479-8948-4701-6AD8-D00D85B2D4C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8" creationId="{99F930A2-0A31-9E5D-D708-AABABEADCE6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79" creationId="{409215F7-7F66-16B4-F00D-9F722D11409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0" creationId="{3CBDB73E-6669-2CCF-C786-6B20C905938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1" creationId="{2D03212C-476B-23DF-B8EF-FF4CDD4ECCB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2" creationId="{19B87477-EE60-EDEB-A026-255B480E65F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3" creationId="{AE112D30-22EC-313B-5556-A3511140C5E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4" creationId="{43D8CF0C-5A22-9949-7584-43F42D08E16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5" creationId="{7E689842-2FD7-511A-B645-DEB9B862A5B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6" creationId="{9907B012-3B62-0253-4F65-217B4ADBFCD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7" creationId="{3168A875-8E7B-E3FA-2D84-1273DC4EA7A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8" creationId="{1F9608A2-EFDE-E1E7-12BC-9F5CA0FEBFB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89" creationId="{8A64C7CE-8DFD-AC64-DD29-B4689DD51C2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0" creationId="{7392FBAF-0E20-89A9-177F-AF61039F75B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1" creationId="{A4ED30E0-71DD-9EB8-C8CC-617276A2DDD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2" creationId="{9BAB5B6C-B4AD-6649-826D-61F11CEDB97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3" creationId="{B26E6847-F20A-12B5-2957-A73C1FE259A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4" creationId="{D2E22A31-F1EC-125E-111D-F8A39D88E3C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5" creationId="{05EF7599-E023-3A81-21D4-361D8E4CE01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6" creationId="{4E4FBD8D-E8FA-52AF-A1F3-ADB546D0B19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7" creationId="{B1DAE876-00D2-0D0E-8BA1-2748D227ADE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8" creationId="{A4ECEF24-693C-4E04-DBC4-2EB542E5675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199" creationId="{35829820-411E-300B-D149-B4BEA15EFF0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0" creationId="{343157EE-7B22-CC5E-39C9-B904F0457FD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1" creationId="{9AFA5606-E393-2971-34FB-2BE15246B7C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2" creationId="{A28E8EDE-1131-1A76-4B0E-3F8F76F25D5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3" creationId="{B7408510-61E0-4BAD-6867-4B5718FE7F8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4" creationId="{0147BEF3-12B0-E673-994F-CEF6D555BDF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5" creationId="{71553C20-1950-A205-52C9-7AB6B25883D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6" creationId="{950FE244-BC1D-8B0E-7919-0430C0E3BCF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7" creationId="{062D4BF2-FAC3-2304-FE88-BB5DF7E8092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8" creationId="{23DCBB0A-F0BD-A750-3C4B-B3FF5BDC3A2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09" creationId="{71ABE68B-5B8A-43EE-79AC-E2554E91A4C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0" creationId="{26864273-8901-633F-3C35-277B7A63B7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1" creationId="{6C56A7BD-09A5-CF1F-DD1E-1EA1C85B8C8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2" creationId="{17161EDD-F6DB-0FCD-95D1-E6E1D4DD29B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3" creationId="{9433475D-BD66-3B58-1310-B26FA43149D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4" creationId="{9B32A62D-15BC-21B4-B07A-75DBF5ED6C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5" creationId="{908B8267-1707-367A-5801-566A62BFFBA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6" creationId="{AE50D432-050D-7B11-CB5A-0212BF7F97B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7" creationId="{1469E0B1-20B7-FC37-8C10-9B13A94BDCC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8" creationId="{FB2474E3-7DA9-93A3-466A-7AECB6FA57D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19" creationId="{6B576B8C-09D9-E823-1DCE-3D1617053B1C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0" creationId="{C4556F5F-0F51-02C0-EDC3-76EF48BB3A8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1" creationId="{405EAFA8-34FE-7B3F-A347-A06F1C35117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2" creationId="{3A836D43-F527-33D5-851E-662AC1A895C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3" creationId="{A51B0AD8-15E1-72BA-284D-569BD3701CD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4" creationId="{F5C0D8B3-C8B0-BEB1-8591-15B646F4899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5" creationId="{671C7D41-D5BC-CC3C-0C7D-7FEFB904F59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6" creationId="{1A158845-B038-6756-0AB9-76FA7027376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7" creationId="{083E79E3-1261-D80F-E541-7BFA5EFF206E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8" creationId="{C97B5AED-C78C-83E3-813D-61A1D9C988C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29" creationId="{CA6134EC-64C0-1F9A-0302-37CE68E6FEE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0" creationId="{4CFC15B1-723B-212E-FDD1-0EB6C51A63A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1" creationId="{C3D65480-F534-6C6A-3809-5B44A43E4221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2" creationId="{283D19AC-4B7D-F01D-4562-5C151AD2EC4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3" creationId="{C869336B-D3B9-DB92-8B8C-8EDD6285457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4" creationId="{E1340D94-3FCE-EC7C-9F0C-9C79E7DF045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5" creationId="{5ADB2135-713C-FE83-1150-384FAE0FAA9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6" creationId="{1C90FA37-F75F-1527-5C22-78765C0F2D3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7" creationId="{FC3D8DD7-4B19-8203-6386-DDB64B41BC0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8" creationId="{D9DEF73E-827A-1D50-37D0-710F3A53C21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39" creationId="{7F7DFAAD-E547-52AC-7805-D9A3942B778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0" creationId="{39216DDD-E349-52AA-F7FD-19DDF96BE67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1" creationId="{64CCC272-0DA0-087F-DD9C-1164C14DC39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2" creationId="{CADE041D-5040-9028-C640-38B7B32E94F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3" creationId="{FB021963-DD79-96D3-C98D-F6012ECE3F5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4" creationId="{E217FC8B-7B6C-8650-3B6E-52102EF7043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5" creationId="{E408D71A-BB41-CB4F-47F8-F8FE60C4D35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6" creationId="{93A35C9B-4DA4-240F-D355-7FFF4633F4E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7" creationId="{F6567F5B-61FB-2A00-17CE-BE7E7AEB1BA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8" creationId="{A932C170-B344-B471-FE11-0BA73429698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49" creationId="{B543BEC5-DDE7-EE6B-0BD2-17806143D972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0" creationId="{53C2E7E9-4881-4E5C-EE10-8C128E60AB4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1" creationId="{CEFA5494-0AFD-DFE2-03B0-FC8F56D0A60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2" creationId="{44AC4236-AA4B-7F01-1AD4-53665F639290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3" creationId="{D6788327-722F-D3F0-8B15-876146D369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4" creationId="{ED573ECA-DAE3-1047-F4BE-A958BD0AB899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5" creationId="{534B40D4-C2FC-D0F1-0B47-2914EB88CD6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6" creationId="{9EFE1EA2-F472-E161-EDF1-7F1EB27E84C7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7" creationId="{5E3AE44C-26F4-8A94-CD03-9A7247CE2B7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8" creationId="{B7AC8972-6961-BF2E-EFD3-5FAA05876913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59" creationId="{1B9E85FE-8E69-F1CC-6EE6-7791F309547B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0" creationId="{AB4D4F40-DEDC-6582-6322-0B38F11A098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1" creationId="{5C0C9A11-26B2-525C-AF52-A2847DB6AEE4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2" creationId="{1BD7EFA7-6C47-6A33-BAF2-253A31EF1EAA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3" creationId="{77C9FA8A-2A8E-AC50-DB86-FC23C2BDAFE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4" creationId="{C0B47554-37B0-0965-5A41-4F3CBDFB4D9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5" creationId="{C950B1DF-95B5-D231-D439-07676B671D3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6" creationId="{8856D234-C686-5D74-491B-FBCA8D0DAE0F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7" creationId="{36355816-C7DF-B5CC-5CCE-1513DC33A8F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8" creationId="{EED77D38-B779-6E01-2738-2F014032FF7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69" creationId="{DAE3D49E-1EDD-024C-1460-A99B0F2A5D5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0" creationId="{D1FFE84A-8E72-3AB7-4D64-006A68CE4B55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1" creationId="{475B6B09-CA4B-7DD3-F093-437F707AB016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2" creationId="{D85C8DB0-4BDD-3C3A-153B-B4B849D1A8AD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3" creationId="{29E43C3B-B85B-F88A-2197-75E7BD9EC8B8}"/>
          </ac:spMkLst>
        </pc:spChg>
        <pc:spChg chg="mod">
          <ac:chgData name="Suzy Adel" userId="3e56aadca56e446e" providerId="LiveId" clId="{8AB6D392-AA1F-44C5-9517-43CECE70CF22}" dt="2024-05-20T06:02:39.508" v="2189"/>
          <ac:spMkLst>
            <pc:docMk/>
            <pc:sldMk cId="1539267496" sldId="285"/>
            <ac:spMk id="274" creationId="{6957C55B-E95F-9AD0-3110-0016B47EFE1C}"/>
          </ac:spMkLst>
        </pc:spChg>
        <pc:grpChg chg="add del mod">
          <ac:chgData name="Suzy Adel" userId="3e56aadca56e446e" providerId="LiveId" clId="{8AB6D392-AA1F-44C5-9517-43CECE70CF22}" dt="2024-05-20T06:03:31.130" v="2201" actId="1076"/>
          <ac:grpSpMkLst>
            <pc:docMk/>
            <pc:sldMk cId="1539267496" sldId="285"/>
            <ac:grpSpMk id="5" creationId="{3D2B9C1F-3665-7952-AB0A-1584B8753996}"/>
          </ac:grpSpMkLst>
        </pc:grpChg>
        <pc:picChg chg="add del mod">
          <ac:chgData name="Suzy Adel" userId="3e56aadca56e446e" providerId="LiveId" clId="{8AB6D392-AA1F-44C5-9517-43CECE70CF22}" dt="2024-05-20T06:03:50.805" v="2206" actId="1076"/>
          <ac:picMkLst>
            <pc:docMk/>
            <pc:sldMk cId="1539267496" sldId="285"/>
            <ac:picMk id="4" creationId="{8C32D2EB-ECB3-42EE-9550-EE92F4D2E118}"/>
          </ac:picMkLst>
        </pc:picChg>
        <pc:picChg chg="del">
          <ac:chgData name="Suzy Adel" userId="3e56aadca56e446e" providerId="LiveId" clId="{8AB6D392-AA1F-44C5-9517-43CECE70CF22}" dt="2024-05-20T05:54:15.711" v="1693" actId="478"/>
          <ac:picMkLst>
            <pc:docMk/>
            <pc:sldMk cId="1539267496" sldId="285"/>
            <ac:picMk id="8" creationId="{14950757-0E52-6DD1-B26F-BF71D8EA4692}"/>
          </ac:picMkLst>
        </pc:picChg>
      </pc:sldChg>
      <pc:sldChg chg="addSp modSp new del mod">
        <pc:chgData name="Suzy Adel" userId="3e56aadca56e446e" providerId="LiveId" clId="{8AB6D392-AA1F-44C5-9517-43CECE70CF22}" dt="2024-05-20T06:06:27.945" v="2222" actId="2696"/>
        <pc:sldMkLst>
          <pc:docMk/>
          <pc:sldMk cId="169748253" sldId="286"/>
        </pc:sldMkLst>
        <pc:spChg chg="mod">
          <ac:chgData name="Suzy Adel" userId="3e56aadca56e446e" providerId="LiveId" clId="{8AB6D392-AA1F-44C5-9517-43CECE70CF22}" dt="2024-05-20T06:05:59.566" v="2218" actId="1076"/>
          <ac:spMkLst>
            <pc:docMk/>
            <pc:sldMk cId="169748253" sldId="286"/>
            <ac:spMk id="2" creationId="{D5162E1E-517F-254B-0894-3F5380EC135D}"/>
          </ac:spMkLst>
        </pc:spChg>
        <pc:picChg chg="add mod ord">
          <ac:chgData name="Suzy Adel" userId="3e56aadca56e446e" providerId="LiveId" clId="{8AB6D392-AA1F-44C5-9517-43CECE70CF22}" dt="2024-05-20T06:06:21.184" v="2221" actId="1076"/>
          <ac:picMkLst>
            <pc:docMk/>
            <pc:sldMk cId="169748253" sldId="286"/>
            <ac:picMk id="3" creationId="{BA5B3BE6-6431-A21D-56EA-8C98CDFF777F}"/>
          </ac:picMkLst>
        </pc:picChg>
      </pc:sldChg>
      <pc:sldChg chg="addSp delSp modSp add mod ord modTransition">
        <pc:chgData name="Suzy Adel" userId="3e56aadca56e446e" providerId="LiveId" clId="{8AB6D392-AA1F-44C5-9517-43CECE70CF22}" dt="2024-05-20T23:45:32.191" v="4761"/>
        <pc:sldMkLst>
          <pc:docMk/>
          <pc:sldMk cId="3784508148" sldId="286"/>
        </pc:sldMkLst>
        <pc:spChg chg="add mod">
          <ac:chgData name="Suzy Adel" userId="3e56aadca56e446e" providerId="LiveId" clId="{8AB6D392-AA1F-44C5-9517-43CECE70CF22}" dt="2024-05-20T20:01:54.658" v="4144" actId="1076"/>
          <ac:spMkLst>
            <pc:docMk/>
            <pc:sldMk cId="3784508148" sldId="286"/>
            <ac:spMk id="2" creationId="{789D9673-DD04-B33C-7617-4F9C525E3F7B}"/>
          </ac:spMkLst>
        </pc:spChg>
        <pc:spChg chg="mod">
          <ac:chgData name="Suzy Adel" userId="3e56aadca56e446e" providerId="LiveId" clId="{8AB6D392-AA1F-44C5-9517-43CECE70CF22}" dt="2024-05-20T06:08:57.111" v="2270" actId="1076"/>
          <ac:spMkLst>
            <pc:docMk/>
            <pc:sldMk cId="3784508148" sldId="286"/>
            <ac:spMk id="5" creationId="{55813C32-1045-C2EC-8879-55783BB1160E}"/>
          </ac:spMkLst>
        </pc:spChg>
        <pc:picChg chg="add del mod ord">
          <ac:chgData name="Suzy Adel" userId="3e56aadca56e446e" providerId="LiveId" clId="{8AB6D392-AA1F-44C5-9517-43CECE70CF22}" dt="2024-05-20T06:07:29.474" v="2236" actId="478"/>
          <ac:picMkLst>
            <pc:docMk/>
            <pc:sldMk cId="3784508148" sldId="286"/>
            <ac:picMk id="2" creationId="{97B5B5F3-7AB6-E67E-0A78-ED6278650502}"/>
          </ac:picMkLst>
        </pc:picChg>
        <pc:picChg chg="add mod ord">
          <ac:chgData name="Suzy Adel" userId="3e56aadca56e446e" providerId="LiveId" clId="{8AB6D392-AA1F-44C5-9517-43CECE70CF22}" dt="2024-05-20T06:08:51.275" v="2269" actId="1076"/>
          <ac:picMkLst>
            <pc:docMk/>
            <pc:sldMk cId="3784508148" sldId="286"/>
            <ac:picMk id="3" creationId="{08A64610-1CCF-A397-48D0-4296F28F3B75}"/>
          </ac:picMkLst>
        </pc:picChg>
        <pc:picChg chg="del">
          <ac:chgData name="Suzy Adel" userId="3e56aadca56e446e" providerId="LiveId" clId="{8AB6D392-AA1F-44C5-9517-43CECE70CF22}" dt="2024-05-20T06:06:53.642" v="2226" actId="21"/>
          <ac:picMkLst>
            <pc:docMk/>
            <pc:sldMk cId="3784508148" sldId="286"/>
            <ac:picMk id="11" creationId="{A8C04B7F-B66F-D586-B284-DC858F915901}"/>
          </ac:picMkLst>
        </pc:picChg>
      </pc:sldChg>
      <pc:sldChg chg="addSp modSp new mod ord modTransition">
        <pc:chgData name="Suzy Adel" userId="3e56aadca56e446e" providerId="LiveId" clId="{8AB6D392-AA1F-44C5-9517-43CECE70CF22}" dt="2024-05-20T21:10:11.392" v="4717" actId="1076"/>
        <pc:sldMkLst>
          <pc:docMk/>
          <pc:sldMk cId="2839911727" sldId="287"/>
        </pc:sldMkLst>
        <pc:spChg chg="add mod">
          <ac:chgData name="Suzy Adel" userId="3e56aadca56e446e" providerId="LiveId" clId="{8AB6D392-AA1F-44C5-9517-43CECE70CF22}" dt="2024-05-20T20:11:28.486" v="4325" actId="14100"/>
          <ac:spMkLst>
            <pc:docMk/>
            <pc:sldMk cId="2839911727" sldId="287"/>
            <ac:spMk id="4" creationId="{199E3006-9660-1816-5672-D13D24D79E7D}"/>
          </ac:spMkLst>
        </pc:spChg>
        <pc:spChg chg="add mod">
          <ac:chgData name="Suzy Adel" userId="3e56aadca56e446e" providerId="LiveId" clId="{8AB6D392-AA1F-44C5-9517-43CECE70CF22}" dt="2024-05-20T21:10:11.392" v="4717" actId="1076"/>
          <ac:spMkLst>
            <pc:docMk/>
            <pc:sldMk cId="2839911727" sldId="287"/>
            <ac:spMk id="5" creationId="{6EAC3C93-AA36-F5D5-2B1F-B624C2EAAA54}"/>
          </ac:spMkLst>
        </pc:spChg>
        <pc:picChg chg="add mod modCrop">
          <ac:chgData name="Suzy Adel" userId="3e56aadca56e446e" providerId="LiveId" clId="{8AB6D392-AA1F-44C5-9517-43CECE70CF22}" dt="2024-05-20T20:09:54.154" v="4233" actId="1076"/>
          <ac:picMkLst>
            <pc:docMk/>
            <pc:sldMk cId="2839911727" sldId="287"/>
            <ac:picMk id="3" creationId="{FBAD1A7D-51BA-E636-9A35-7D87ACA349FC}"/>
          </ac:picMkLst>
        </pc:picChg>
        <pc:cxnChg chg="add mod">
          <ac:chgData name="Suzy Adel" userId="3e56aadca56e446e" providerId="LiveId" clId="{8AB6D392-AA1F-44C5-9517-43CECE70CF22}" dt="2024-05-20T20:11:13.496" v="4321" actId="13822"/>
          <ac:cxnSpMkLst>
            <pc:docMk/>
            <pc:sldMk cId="2839911727" sldId="287"/>
            <ac:cxnSpMk id="7" creationId="{6540D25B-B3DD-BD5B-879D-099A6EDB7EAC}"/>
          </ac:cxnSpMkLst>
        </pc:cxnChg>
        <pc:cxnChg chg="add mod">
          <ac:chgData name="Suzy Adel" userId="3e56aadca56e446e" providerId="LiveId" clId="{8AB6D392-AA1F-44C5-9517-43CECE70CF22}" dt="2024-05-20T20:11:25.569" v="4324" actId="14100"/>
          <ac:cxnSpMkLst>
            <pc:docMk/>
            <pc:sldMk cId="2839911727" sldId="287"/>
            <ac:cxnSpMk id="9" creationId="{47351BDC-00AD-D3E8-EDE6-81FA22C2D469}"/>
          </ac:cxnSpMkLst>
        </pc:cxnChg>
        <pc:cxnChg chg="add">
          <ac:chgData name="Suzy Adel" userId="3e56aadca56e446e" providerId="LiveId" clId="{8AB6D392-AA1F-44C5-9517-43CECE70CF22}" dt="2024-05-20T20:11:22.711" v="4323" actId="11529"/>
          <ac:cxnSpMkLst>
            <pc:docMk/>
            <pc:sldMk cId="2839911727" sldId="287"/>
            <ac:cxnSpMk id="11" creationId="{B13AA032-8FF2-6C72-4FE3-88B6F3ADF2F4}"/>
          </ac:cxnSpMkLst>
        </pc:cxnChg>
      </pc:sldChg>
      <pc:sldChg chg="addSp modSp new del mod">
        <pc:chgData name="Suzy Adel" userId="3e56aadca56e446e" providerId="LiveId" clId="{8AB6D392-AA1F-44C5-9517-43CECE70CF22}" dt="2024-05-20T18:35:01.325" v="2343" actId="2696"/>
        <pc:sldMkLst>
          <pc:docMk/>
          <pc:sldMk cId="1692800351" sldId="288"/>
        </pc:sldMkLst>
        <pc:picChg chg="add mod">
          <ac:chgData name="Suzy Adel" userId="3e56aadca56e446e" providerId="LiveId" clId="{8AB6D392-AA1F-44C5-9517-43CECE70CF22}" dt="2024-05-20T18:19:52.410" v="2278" actId="1076"/>
          <ac:picMkLst>
            <pc:docMk/>
            <pc:sldMk cId="1692800351" sldId="288"/>
            <ac:picMk id="3" creationId="{C5199358-581C-FD6B-BD1F-CD7CC375DBCE}"/>
          </ac:picMkLst>
        </pc:picChg>
      </pc:sldChg>
      <pc:sldChg chg="addSp modSp new del mod">
        <pc:chgData name="Suzy Adel" userId="3e56aadca56e446e" providerId="LiveId" clId="{8AB6D392-AA1F-44C5-9517-43CECE70CF22}" dt="2024-05-20T18:35:03.648" v="2344" actId="2696"/>
        <pc:sldMkLst>
          <pc:docMk/>
          <pc:sldMk cId="2325974104" sldId="289"/>
        </pc:sldMkLst>
        <pc:picChg chg="add mod modCrop">
          <ac:chgData name="Suzy Adel" userId="3e56aadca56e446e" providerId="LiveId" clId="{8AB6D392-AA1F-44C5-9517-43CECE70CF22}" dt="2024-05-20T18:33:25.510" v="2329" actId="732"/>
          <ac:picMkLst>
            <pc:docMk/>
            <pc:sldMk cId="2325974104" sldId="289"/>
            <ac:picMk id="3" creationId="{9B7271A0-4D54-EC3D-D58A-8CE2A4DCE83C}"/>
          </ac:picMkLst>
        </pc:picChg>
      </pc:sldChg>
      <pc:sldChg chg="addSp delSp modSp new mod modTransition">
        <pc:chgData name="Suzy Adel" userId="3e56aadca56e446e" providerId="LiveId" clId="{8AB6D392-AA1F-44C5-9517-43CECE70CF22}" dt="2024-05-20T20:29:58.009" v="4637"/>
        <pc:sldMkLst>
          <pc:docMk/>
          <pc:sldMk cId="1058300260" sldId="290"/>
        </pc:sldMkLst>
        <pc:spChg chg="add mod">
          <ac:chgData name="Suzy Adel" userId="3e56aadca56e446e" providerId="LiveId" clId="{8AB6D392-AA1F-44C5-9517-43CECE70CF22}" dt="2024-05-20T20:18:42.433" v="4448" actId="1076"/>
          <ac:spMkLst>
            <pc:docMk/>
            <pc:sldMk cId="1058300260" sldId="290"/>
            <ac:spMk id="6" creationId="{24C54478-6D2F-C361-2FBE-5D748DE6A61B}"/>
          </ac:spMkLst>
        </pc:spChg>
        <pc:spChg chg="add mod">
          <ac:chgData name="Suzy Adel" userId="3e56aadca56e446e" providerId="LiveId" clId="{8AB6D392-AA1F-44C5-9517-43CECE70CF22}" dt="2024-05-20T20:18:20.044" v="4416" actId="207"/>
          <ac:spMkLst>
            <pc:docMk/>
            <pc:sldMk cId="1058300260" sldId="290"/>
            <ac:spMk id="7" creationId="{2BF4CFA0-D158-2BAC-10D3-D3FBF92873FE}"/>
          </ac:spMkLst>
        </pc:spChg>
        <pc:spChg chg="add mod">
          <ac:chgData name="Suzy Adel" userId="3e56aadca56e446e" providerId="LiveId" clId="{8AB6D392-AA1F-44C5-9517-43CECE70CF22}" dt="2024-05-20T20:20:16.083" v="4470" actId="1076"/>
          <ac:spMkLst>
            <pc:docMk/>
            <pc:sldMk cId="1058300260" sldId="290"/>
            <ac:spMk id="12" creationId="{0C698EDF-8E00-5614-1518-638F42F8E6CD}"/>
          </ac:spMkLst>
        </pc:spChg>
        <pc:picChg chg="add del mod">
          <ac:chgData name="Suzy Adel" userId="3e56aadca56e446e" providerId="LiveId" clId="{8AB6D392-AA1F-44C5-9517-43CECE70CF22}" dt="2024-05-20T18:27:58.731" v="2291" actId="478"/>
          <ac:picMkLst>
            <pc:docMk/>
            <pc:sldMk cId="1058300260" sldId="290"/>
            <ac:picMk id="3" creationId="{3F6E0D3C-AEAB-299E-68B7-8B4EDDD5D507}"/>
          </ac:picMkLst>
        </pc:picChg>
        <pc:picChg chg="add mod modCrop">
          <ac:chgData name="Suzy Adel" userId="3e56aadca56e446e" providerId="LiveId" clId="{8AB6D392-AA1F-44C5-9517-43CECE70CF22}" dt="2024-05-20T20:18:01.589" v="4385" actId="1076"/>
          <ac:picMkLst>
            <pc:docMk/>
            <pc:sldMk cId="1058300260" sldId="290"/>
            <ac:picMk id="5" creationId="{D4F92044-69F0-19A2-C213-8CD45C6BE2A2}"/>
          </ac:picMkLst>
        </pc:picChg>
        <pc:cxnChg chg="add mod">
          <ac:chgData name="Suzy Adel" userId="3e56aadca56e446e" providerId="LiveId" clId="{8AB6D392-AA1F-44C5-9517-43CECE70CF22}" dt="2024-05-20T20:20:07.717" v="4468" actId="14100"/>
          <ac:cxnSpMkLst>
            <pc:docMk/>
            <pc:sldMk cId="1058300260" sldId="290"/>
            <ac:cxnSpMk id="9" creationId="{F1EDA3AE-67E9-C1A7-543E-303E2DD42070}"/>
          </ac:cxnSpMkLst>
        </pc:cxnChg>
        <pc:cxnChg chg="add mod">
          <ac:chgData name="Suzy Adel" userId="3e56aadca56e446e" providerId="LiveId" clId="{8AB6D392-AA1F-44C5-9517-43CECE70CF22}" dt="2024-05-20T20:19:58.133" v="4465" actId="14100"/>
          <ac:cxnSpMkLst>
            <pc:docMk/>
            <pc:sldMk cId="1058300260" sldId="290"/>
            <ac:cxnSpMk id="11" creationId="{7EA52116-3C8C-7116-F980-D83CAE764887}"/>
          </ac:cxnSpMkLst>
        </pc:cxnChg>
      </pc:sldChg>
      <pc:sldChg chg="addSp delSp modSp new mod ord modTransition">
        <pc:chgData name="Suzy Adel" userId="3e56aadca56e446e" providerId="LiveId" clId="{8AB6D392-AA1F-44C5-9517-43CECE70CF22}" dt="2024-05-20T23:46:46.155" v="4767"/>
        <pc:sldMkLst>
          <pc:docMk/>
          <pc:sldMk cId="857347223" sldId="291"/>
        </pc:sldMkLst>
        <pc:spChg chg="add del mod">
          <ac:chgData name="Suzy Adel" userId="3e56aadca56e446e" providerId="LiveId" clId="{8AB6D392-AA1F-44C5-9517-43CECE70CF22}" dt="2024-05-20T20:13:21.265" v="4341" actId="478"/>
          <ac:spMkLst>
            <pc:docMk/>
            <pc:sldMk cId="857347223" sldId="291"/>
            <ac:spMk id="5" creationId="{249C6C6D-122C-458C-B45A-D07B53223887}"/>
          </ac:spMkLst>
        </pc:spChg>
        <pc:spChg chg="add mod">
          <ac:chgData name="Suzy Adel" userId="3e56aadca56e446e" providerId="LiveId" clId="{8AB6D392-AA1F-44C5-9517-43CECE70CF22}" dt="2024-05-20T20:16:36.381" v="4377" actId="1076"/>
          <ac:spMkLst>
            <pc:docMk/>
            <pc:sldMk cId="857347223" sldId="291"/>
            <ac:spMk id="6" creationId="{5AD7AFE4-8728-6F2A-6F05-F55720E80111}"/>
          </ac:spMkLst>
        </pc:spChg>
        <pc:picChg chg="add del mod">
          <ac:chgData name="Suzy Adel" userId="3e56aadca56e446e" providerId="LiveId" clId="{8AB6D392-AA1F-44C5-9517-43CECE70CF22}" dt="2024-05-20T20:16:27.793" v="4375" actId="1076"/>
          <ac:picMkLst>
            <pc:docMk/>
            <pc:sldMk cId="857347223" sldId="291"/>
            <ac:picMk id="3" creationId="{8CF93030-EAFC-89D3-74B5-C3037549CEE0}"/>
          </ac:picMkLst>
        </pc:picChg>
        <pc:picChg chg="add del mod">
          <ac:chgData name="Suzy Adel" userId="3e56aadca56e446e" providerId="LiveId" clId="{8AB6D392-AA1F-44C5-9517-43CECE70CF22}" dt="2024-05-20T20:11:44.127" v="4328" actId="478"/>
          <ac:picMkLst>
            <pc:docMk/>
            <pc:sldMk cId="857347223" sldId="291"/>
            <ac:picMk id="4" creationId="{24572E25-FB58-C64D-D8DF-4279B5A7B71D}"/>
          </ac:picMkLst>
        </pc:picChg>
        <pc:cxnChg chg="add mod">
          <ac:chgData name="Suzy Adel" userId="3e56aadca56e446e" providerId="LiveId" clId="{8AB6D392-AA1F-44C5-9517-43CECE70CF22}" dt="2024-05-20T20:16:32.091" v="4376" actId="14100"/>
          <ac:cxnSpMkLst>
            <pc:docMk/>
            <pc:sldMk cId="857347223" sldId="291"/>
            <ac:cxnSpMk id="8" creationId="{32258519-0C9E-0361-3D3C-2F75E4A88522}"/>
          </ac:cxnSpMkLst>
        </pc:cxnChg>
      </pc:sldChg>
      <pc:sldChg chg="addSp modSp new mod ord modTransition">
        <pc:chgData name="Suzy Adel" userId="3e56aadca56e446e" providerId="LiveId" clId="{8AB6D392-AA1F-44C5-9517-43CECE70CF22}" dt="2024-05-20T20:29:39.457" v="4634"/>
        <pc:sldMkLst>
          <pc:docMk/>
          <pc:sldMk cId="67906612" sldId="292"/>
        </pc:sldMkLst>
        <pc:picChg chg="add mod">
          <ac:chgData name="Suzy Adel" userId="3e56aadca56e446e" providerId="LiveId" clId="{8AB6D392-AA1F-44C5-9517-43CECE70CF22}" dt="2024-05-20T20:16:19.206" v="4374" actId="1076"/>
          <ac:picMkLst>
            <pc:docMk/>
            <pc:sldMk cId="67906612" sldId="292"/>
            <ac:picMk id="3" creationId="{270C32A4-5F16-FA74-66C2-DC7059A22ED5}"/>
          </ac:picMkLst>
        </pc:picChg>
      </pc:sldChg>
      <pc:sldChg chg="addSp modSp new mod ord">
        <pc:chgData name="Suzy Adel" userId="3e56aadca56e446e" providerId="LiveId" clId="{8AB6D392-AA1F-44C5-9517-43CECE70CF22}" dt="2024-05-20T18:49:08.642" v="2359" actId="1076"/>
        <pc:sldMkLst>
          <pc:docMk/>
          <pc:sldMk cId="3867568240" sldId="293"/>
        </pc:sldMkLst>
        <pc:picChg chg="add mod">
          <ac:chgData name="Suzy Adel" userId="3e56aadca56e446e" providerId="LiveId" clId="{8AB6D392-AA1F-44C5-9517-43CECE70CF22}" dt="2024-05-20T18:49:08.642" v="2359" actId="1076"/>
          <ac:picMkLst>
            <pc:docMk/>
            <pc:sldMk cId="3867568240" sldId="293"/>
            <ac:picMk id="3" creationId="{393D49E1-A257-BEB5-1E5B-E5D2355819A9}"/>
          </ac:picMkLst>
        </pc:picChg>
      </pc:sldChg>
      <pc:sldChg chg="addSp modSp new mod modTransition">
        <pc:chgData name="Suzy Adel" userId="3e56aadca56e446e" providerId="LiveId" clId="{8AB6D392-AA1F-44C5-9517-43CECE70CF22}" dt="2024-05-20T23:47:16.028" v="4768"/>
        <pc:sldMkLst>
          <pc:docMk/>
          <pc:sldMk cId="2511287599" sldId="294"/>
        </pc:sldMkLst>
        <pc:spChg chg="add mod">
          <ac:chgData name="Suzy Adel" userId="3e56aadca56e446e" providerId="LiveId" clId="{8AB6D392-AA1F-44C5-9517-43CECE70CF22}" dt="2024-05-20T20:20:40.043" v="4498" actId="207"/>
          <ac:spMkLst>
            <pc:docMk/>
            <pc:sldMk cId="2511287599" sldId="294"/>
            <ac:spMk id="4" creationId="{512FD04F-41B1-EA10-DAE2-027606D15C82}"/>
          </ac:spMkLst>
        </pc:spChg>
        <pc:picChg chg="add mod">
          <ac:chgData name="Suzy Adel" userId="3e56aadca56e446e" providerId="LiveId" clId="{8AB6D392-AA1F-44C5-9517-43CECE70CF22}" dt="2024-05-20T20:17:06.193" v="4379" actId="1076"/>
          <ac:picMkLst>
            <pc:docMk/>
            <pc:sldMk cId="2511287599" sldId="294"/>
            <ac:picMk id="3" creationId="{6037AE9D-C332-F41F-F261-E360DB257DB4}"/>
          </ac:picMkLst>
        </pc:picChg>
      </pc:sldChg>
      <pc:sldChg chg="addSp delSp modSp new mod modTransition">
        <pc:chgData name="Suzy Adel" userId="3e56aadca56e446e" providerId="LiveId" clId="{8AB6D392-AA1F-44C5-9517-43CECE70CF22}" dt="2024-05-20T20:32:12.555" v="4655" actId="478"/>
        <pc:sldMkLst>
          <pc:docMk/>
          <pc:sldMk cId="1243668900" sldId="295"/>
        </pc:sldMkLst>
        <pc:spChg chg="add mod">
          <ac:chgData name="Suzy Adel" userId="3e56aadca56e446e" providerId="LiveId" clId="{8AB6D392-AA1F-44C5-9517-43CECE70CF22}" dt="2024-05-20T20:23:29.032" v="4516" actId="1076"/>
          <ac:spMkLst>
            <pc:docMk/>
            <pc:sldMk cId="1243668900" sldId="295"/>
            <ac:spMk id="16" creationId="{BC73F5E3-B439-368F-BB6E-07AF12338B17}"/>
          </ac:spMkLst>
        </pc:spChg>
        <pc:picChg chg="add mod modCrop">
          <ac:chgData name="Suzy Adel" userId="3e56aadca56e446e" providerId="LiveId" clId="{8AB6D392-AA1F-44C5-9517-43CECE70CF22}" dt="2024-05-20T20:20:52.985" v="4499" actId="1076"/>
          <ac:picMkLst>
            <pc:docMk/>
            <pc:sldMk cId="1243668900" sldId="295"/>
            <ac:picMk id="3" creationId="{CDA9264B-C058-CA77-F2FB-25A5DA089B87}"/>
          </ac:picMkLst>
        </pc:picChg>
        <pc:cxnChg chg="add mod">
          <ac:chgData name="Suzy Adel" userId="3e56aadca56e446e" providerId="LiveId" clId="{8AB6D392-AA1F-44C5-9517-43CECE70CF22}" dt="2024-05-20T20:21:02.876" v="4501" actId="13822"/>
          <ac:cxnSpMkLst>
            <pc:docMk/>
            <pc:sldMk cId="1243668900" sldId="295"/>
            <ac:cxnSpMk id="5" creationId="{A97DE2B1-3CCB-4F84-7F82-F29493FC28DD}"/>
          </ac:cxnSpMkLst>
        </pc:cxnChg>
        <pc:cxnChg chg="add mod">
          <ac:chgData name="Suzy Adel" userId="3e56aadca56e446e" providerId="LiveId" clId="{8AB6D392-AA1F-44C5-9517-43CECE70CF22}" dt="2024-05-20T20:21:14.956" v="4503" actId="13822"/>
          <ac:cxnSpMkLst>
            <pc:docMk/>
            <pc:sldMk cId="1243668900" sldId="295"/>
            <ac:cxnSpMk id="7" creationId="{807A6910-4A0F-4E13-63BA-D9C9A0B6B3D8}"/>
          </ac:cxnSpMkLst>
        </pc:cxnChg>
        <pc:cxnChg chg="add del mod">
          <ac:chgData name="Suzy Adel" userId="3e56aadca56e446e" providerId="LiveId" clId="{8AB6D392-AA1F-44C5-9517-43CECE70CF22}" dt="2024-05-20T20:32:12.555" v="4655" actId="478"/>
          <ac:cxnSpMkLst>
            <pc:docMk/>
            <pc:sldMk cId="1243668900" sldId="295"/>
            <ac:cxnSpMk id="9" creationId="{36974CAE-60B8-FCC2-F030-4923205001C0}"/>
          </ac:cxnSpMkLst>
        </pc:cxnChg>
        <pc:cxnChg chg="add mod">
          <ac:chgData name="Suzy Adel" userId="3e56aadca56e446e" providerId="LiveId" clId="{8AB6D392-AA1F-44C5-9517-43CECE70CF22}" dt="2024-05-20T20:21:38.887" v="4508" actId="13822"/>
          <ac:cxnSpMkLst>
            <pc:docMk/>
            <pc:sldMk cId="1243668900" sldId="295"/>
            <ac:cxnSpMk id="11" creationId="{B77BE552-DB79-CE04-EE70-562CEC602CB5}"/>
          </ac:cxnSpMkLst>
        </pc:cxnChg>
        <pc:cxnChg chg="add">
          <ac:chgData name="Suzy Adel" userId="3e56aadca56e446e" providerId="LiveId" clId="{8AB6D392-AA1F-44C5-9517-43CECE70CF22}" dt="2024-05-20T20:21:43.547" v="4509" actId="11529"/>
          <ac:cxnSpMkLst>
            <pc:docMk/>
            <pc:sldMk cId="1243668900" sldId="295"/>
            <ac:cxnSpMk id="13" creationId="{CA27ACE2-9A22-9E3D-E9C4-128898214F72}"/>
          </ac:cxnSpMkLst>
        </pc:cxnChg>
        <pc:cxnChg chg="add">
          <ac:chgData name="Suzy Adel" userId="3e56aadca56e446e" providerId="LiveId" clId="{8AB6D392-AA1F-44C5-9517-43CECE70CF22}" dt="2024-05-20T20:21:48.026" v="4510" actId="11529"/>
          <ac:cxnSpMkLst>
            <pc:docMk/>
            <pc:sldMk cId="1243668900" sldId="295"/>
            <ac:cxnSpMk id="15" creationId="{7E337792-4B16-9A1D-5E15-C7E93F77EF0A}"/>
          </ac:cxnSpMkLst>
        </pc:cxnChg>
      </pc:sldChg>
      <pc:sldChg chg="addSp modSp new mod modTransition">
        <pc:chgData name="Suzy Adel" userId="3e56aadca56e446e" providerId="LiveId" clId="{8AB6D392-AA1F-44C5-9517-43CECE70CF22}" dt="2024-05-20T23:47:41.552" v="4769"/>
        <pc:sldMkLst>
          <pc:docMk/>
          <pc:sldMk cId="1944462470" sldId="296"/>
        </pc:sldMkLst>
        <pc:picChg chg="add mod modCrop">
          <ac:chgData name="Suzy Adel" userId="3e56aadca56e446e" providerId="LiveId" clId="{8AB6D392-AA1F-44C5-9517-43CECE70CF22}" dt="2024-05-20T20:17:10.554" v="4380" actId="1076"/>
          <ac:picMkLst>
            <pc:docMk/>
            <pc:sldMk cId="1944462470" sldId="296"/>
            <ac:picMk id="3" creationId="{A60322FA-D26F-833F-0ED7-1DBAF6992666}"/>
          </ac:picMkLst>
        </pc:picChg>
        <pc:cxnChg chg="add mod">
          <ac:chgData name="Suzy Adel" userId="3e56aadca56e446e" providerId="LiveId" clId="{8AB6D392-AA1F-44C5-9517-43CECE70CF22}" dt="2024-05-20T20:24:26.468" v="4519" actId="1076"/>
          <ac:cxnSpMkLst>
            <pc:docMk/>
            <pc:sldMk cId="1944462470" sldId="296"/>
            <ac:cxnSpMk id="5" creationId="{C708CEB7-A7EA-9C94-ABD3-004BB1BC6A09}"/>
          </ac:cxnSpMkLst>
        </pc:cxnChg>
      </pc:sldChg>
      <pc:sldChg chg="addSp modSp new mod modTransition">
        <pc:chgData name="Suzy Adel" userId="3e56aadca56e446e" providerId="LiveId" clId="{8AB6D392-AA1F-44C5-9517-43CECE70CF22}" dt="2024-05-20T20:32:59.978" v="4665" actId="14100"/>
        <pc:sldMkLst>
          <pc:docMk/>
          <pc:sldMk cId="2013196284" sldId="297"/>
        </pc:sldMkLst>
        <pc:spChg chg="add mod">
          <ac:chgData name="Suzy Adel" userId="3e56aadca56e446e" providerId="LiveId" clId="{8AB6D392-AA1F-44C5-9517-43CECE70CF22}" dt="2024-05-20T20:32:45.934" v="4662" actId="1076"/>
          <ac:spMkLst>
            <pc:docMk/>
            <pc:sldMk cId="2013196284" sldId="297"/>
            <ac:spMk id="4" creationId="{789EFBF4-5B0C-8F16-3FB7-513BFA6935B7}"/>
          </ac:spMkLst>
        </pc:spChg>
        <pc:spChg chg="add mod">
          <ac:chgData name="Suzy Adel" userId="3e56aadca56e446e" providerId="LiveId" clId="{8AB6D392-AA1F-44C5-9517-43CECE70CF22}" dt="2024-05-20T20:25:39.137" v="4549" actId="207"/>
          <ac:spMkLst>
            <pc:docMk/>
            <pc:sldMk cId="2013196284" sldId="297"/>
            <ac:spMk id="5" creationId="{156EA5F1-8EA7-A230-4DF4-5EA653A5D438}"/>
          </ac:spMkLst>
        </pc:spChg>
        <pc:spChg chg="add mod">
          <ac:chgData name="Suzy Adel" userId="3e56aadca56e446e" providerId="LiveId" clId="{8AB6D392-AA1F-44C5-9517-43CECE70CF22}" dt="2024-05-20T20:26:17.562" v="4601" actId="207"/>
          <ac:spMkLst>
            <pc:docMk/>
            <pc:sldMk cId="2013196284" sldId="297"/>
            <ac:spMk id="6" creationId="{CD7422D2-FCED-AC31-3B0B-F966227EB658}"/>
          </ac:spMkLst>
        </pc:spChg>
        <pc:picChg chg="add mod">
          <ac:chgData name="Suzy Adel" userId="3e56aadca56e446e" providerId="LiveId" clId="{8AB6D392-AA1F-44C5-9517-43CECE70CF22}" dt="2024-05-20T20:25:22.803" v="4523" actId="1076"/>
          <ac:picMkLst>
            <pc:docMk/>
            <pc:sldMk cId="2013196284" sldId="297"/>
            <ac:picMk id="3" creationId="{A650EA0E-E458-BD9A-663C-6251DBEE6A42}"/>
          </ac:picMkLst>
        </pc:picChg>
        <pc:cxnChg chg="add mod">
          <ac:chgData name="Suzy Adel" userId="3e56aadca56e446e" providerId="LiveId" clId="{8AB6D392-AA1F-44C5-9517-43CECE70CF22}" dt="2024-05-20T20:32:59.978" v="4665" actId="14100"/>
          <ac:cxnSpMkLst>
            <pc:docMk/>
            <pc:sldMk cId="2013196284" sldId="297"/>
            <ac:cxnSpMk id="8" creationId="{CF12EBC1-CD6C-4B62-43FF-407F258B211D}"/>
          </ac:cxnSpMkLst>
        </pc:cxnChg>
        <pc:cxnChg chg="add mod">
          <ac:chgData name="Suzy Adel" userId="3e56aadca56e446e" providerId="LiveId" clId="{8AB6D392-AA1F-44C5-9517-43CECE70CF22}" dt="2024-05-20T20:32:49.448" v="4663" actId="14100"/>
          <ac:cxnSpMkLst>
            <pc:docMk/>
            <pc:sldMk cId="2013196284" sldId="297"/>
            <ac:cxnSpMk id="10" creationId="{79EE3D22-17F9-6817-27F2-B8566919D7E0}"/>
          </ac:cxnSpMkLst>
        </pc:cxnChg>
      </pc:sldChg>
      <pc:sldChg chg="addSp delSp modSp new del mod modTransition">
        <pc:chgData name="Suzy Adel" userId="3e56aadca56e446e" providerId="LiveId" clId="{8AB6D392-AA1F-44C5-9517-43CECE70CF22}" dt="2024-05-20T20:36:39.528" v="4668" actId="2696"/>
        <pc:sldMkLst>
          <pc:docMk/>
          <pc:sldMk cId="2046490671" sldId="298"/>
        </pc:sldMkLst>
        <pc:picChg chg="add del mod">
          <ac:chgData name="Suzy Adel" userId="3e56aadca56e446e" providerId="LiveId" clId="{8AB6D392-AA1F-44C5-9517-43CECE70CF22}" dt="2024-05-20T20:36:35.022" v="4667" actId="478"/>
          <ac:picMkLst>
            <pc:docMk/>
            <pc:sldMk cId="2046490671" sldId="298"/>
            <ac:picMk id="3" creationId="{4B412C37-1B1A-1B21-EEC8-671796D55FF9}"/>
          </ac:picMkLst>
        </pc:picChg>
      </pc:sldChg>
      <pc:sldChg chg="addSp delSp modSp new mod modTransition">
        <pc:chgData name="Suzy Adel" userId="3e56aadca56e446e" providerId="LiveId" clId="{8AB6D392-AA1F-44C5-9517-43CECE70CF22}" dt="2024-05-20T20:37:07.574" v="4675" actId="1076"/>
        <pc:sldMkLst>
          <pc:docMk/>
          <pc:sldMk cId="1980059477" sldId="299"/>
        </pc:sldMkLst>
        <pc:spChg chg="add mod">
          <ac:chgData name="Suzy Adel" userId="3e56aadca56e446e" providerId="LiveId" clId="{8AB6D392-AA1F-44C5-9517-43CECE70CF22}" dt="2024-05-20T20:37:01.206" v="4673" actId="1076"/>
          <ac:spMkLst>
            <pc:docMk/>
            <pc:sldMk cId="1980059477" sldId="299"/>
            <ac:spMk id="4" creationId="{58E04705-4D88-9FBB-6ACA-6E8FD90E742E}"/>
          </ac:spMkLst>
        </pc:spChg>
        <pc:picChg chg="add del mod">
          <ac:chgData name="Suzy Adel" userId="3e56aadca56e446e" providerId="LiveId" clId="{8AB6D392-AA1F-44C5-9517-43CECE70CF22}" dt="2024-05-20T20:36:26.933" v="4666" actId="478"/>
          <ac:picMkLst>
            <pc:docMk/>
            <pc:sldMk cId="1980059477" sldId="299"/>
            <ac:picMk id="3" creationId="{2F8E0ECF-A02F-6B33-484B-EEE970E1B577}"/>
          </ac:picMkLst>
        </pc:picChg>
        <pc:picChg chg="add mod ord">
          <ac:chgData name="Suzy Adel" userId="3e56aadca56e446e" providerId="LiveId" clId="{8AB6D392-AA1F-44C5-9517-43CECE70CF22}" dt="2024-05-20T20:37:04.515" v="4674" actId="14100"/>
          <ac:picMkLst>
            <pc:docMk/>
            <pc:sldMk cId="1980059477" sldId="299"/>
            <ac:picMk id="8" creationId="{6B175CF8-027D-1C90-F8E0-BD57FD491A31}"/>
          </ac:picMkLst>
        </pc:picChg>
        <pc:cxnChg chg="add mod">
          <ac:chgData name="Suzy Adel" userId="3e56aadca56e446e" providerId="LiveId" clId="{8AB6D392-AA1F-44C5-9517-43CECE70CF22}" dt="2024-05-20T20:37:07.574" v="4675" actId="1076"/>
          <ac:cxnSpMkLst>
            <pc:docMk/>
            <pc:sldMk cId="1980059477" sldId="299"/>
            <ac:cxnSpMk id="6" creationId="{5946E7DB-D24B-E213-72CD-E169DCEA2B9D}"/>
          </ac:cxnSpMkLst>
        </pc:cxnChg>
      </pc:sldChg>
      <pc:sldChg chg="addSp modSp new mod modTransition modClrScheme chgLayout">
        <pc:chgData name="Suzy Adel" userId="3e56aadca56e446e" providerId="LiveId" clId="{8AB6D392-AA1F-44C5-9517-43CECE70CF22}" dt="2024-05-20T23:49:38.348" v="4772"/>
        <pc:sldMkLst>
          <pc:docMk/>
          <pc:sldMk cId="1447621685" sldId="300"/>
        </pc:sldMkLst>
        <pc:spChg chg="add mod">
          <ac:chgData name="Suzy Adel" userId="3e56aadca56e446e" providerId="LiveId" clId="{8AB6D392-AA1F-44C5-9517-43CECE70CF22}" dt="2024-05-20T19:31:09.225" v="3444" actId="313"/>
          <ac:spMkLst>
            <pc:docMk/>
            <pc:sldMk cId="1447621685" sldId="300"/>
            <ac:spMk id="2" creationId="{C94C46B1-38B5-9016-3618-83728B26C3F9}"/>
          </ac:spMkLst>
        </pc:spChg>
      </pc:sldChg>
      <pc:sldChg chg="addSp delSp modSp add mod modTransition">
        <pc:chgData name="Suzy Adel" userId="3e56aadca56e446e" providerId="LiveId" clId="{8AB6D392-AA1F-44C5-9517-43CECE70CF22}" dt="2024-05-20T23:48:16.261" v="4770"/>
        <pc:sldMkLst>
          <pc:docMk/>
          <pc:sldMk cId="0" sldId="301"/>
        </pc:sldMkLst>
        <pc:spChg chg="mod">
          <ac:chgData name="Suzy Adel" userId="3e56aadca56e446e" providerId="LiveId" clId="{8AB6D392-AA1F-44C5-9517-43CECE70CF22}" dt="2024-05-20T19:08:07.986" v="2973" actId="1076"/>
          <ac:spMkLst>
            <pc:docMk/>
            <pc:sldMk cId="0" sldId="301"/>
            <ac:spMk id="3160" creationId="{00000000-0000-0000-0000-000000000000}"/>
          </ac:spMkLst>
        </pc:spChg>
        <pc:spChg chg="mod">
          <ac:chgData name="Suzy Adel" userId="3e56aadca56e446e" providerId="LiveId" clId="{8AB6D392-AA1F-44C5-9517-43CECE70CF22}" dt="2024-05-20T18:53:25.003" v="2396" actId="20577"/>
          <ac:spMkLst>
            <pc:docMk/>
            <pc:sldMk cId="0" sldId="301"/>
            <ac:spMk id="3161" creationId="{00000000-0000-0000-0000-000000000000}"/>
          </ac:spMkLst>
        </pc:spChg>
        <pc:spChg chg="mod">
          <ac:chgData name="Suzy Adel" userId="3e56aadca56e446e" providerId="LiveId" clId="{8AB6D392-AA1F-44C5-9517-43CECE70CF22}" dt="2024-05-20T21:14:10.185" v="4725" actId="20577"/>
          <ac:spMkLst>
            <pc:docMk/>
            <pc:sldMk cId="0" sldId="301"/>
            <ac:spMk id="3162" creationId="{00000000-0000-0000-0000-000000000000}"/>
          </ac:spMkLst>
        </pc:spChg>
        <pc:spChg chg="mod">
          <ac:chgData name="Suzy Adel" userId="3e56aadca56e446e" providerId="LiveId" clId="{8AB6D392-AA1F-44C5-9517-43CECE70CF22}" dt="2024-05-20T19:01:44.159" v="2623" actId="1076"/>
          <ac:spMkLst>
            <pc:docMk/>
            <pc:sldMk cId="0" sldId="301"/>
            <ac:spMk id="3163" creationId="{00000000-0000-0000-0000-000000000000}"/>
          </ac:spMkLst>
        </pc:spChg>
        <pc:spChg chg="mod">
          <ac:chgData name="Suzy Adel" userId="3e56aadca56e446e" providerId="LiveId" clId="{8AB6D392-AA1F-44C5-9517-43CECE70CF22}" dt="2024-05-20T19:02:31.043" v="2633" actId="1076"/>
          <ac:spMkLst>
            <pc:docMk/>
            <pc:sldMk cId="0" sldId="301"/>
            <ac:spMk id="3164" creationId="{00000000-0000-0000-0000-000000000000}"/>
          </ac:spMkLst>
        </pc:spChg>
        <pc:spChg chg="mod ord">
          <ac:chgData name="Suzy Adel" userId="3e56aadca56e446e" providerId="LiveId" clId="{8AB6D392-AA1F-44C5-9517-43CECE70CF22}" dt="2024-05-20T19:01:31.686" v="2619" actId="167"/>
          <ac:spMkLst>
            <pc:docMk/>
            <pc:sldMk cId="0" sldId="301"/>
            <ac:spMk id="3165" creationId="{00000000-0000-0000-0000-000000000000}"/>
          </ac:spMkLst>
        </pc:spChg>
        <pc:spChg chg="mod ord">
          <ac:chgData name="Suzy Adel" userId="3e56aadca56e446e" providerId="LiveId" clId="{8AB6D392-AA1F-44C5-9517-43CECE70CF22}" dt="2024-05-20T19:08:01.956" v="2972" actId="1076"/>
          <ac:spMkLst>
            <pc:docMk/>
            <pc:sldMk cId="0" sldId="301"/>
            <ac:spMk id="3166" creationId="{00000000-0000-0000-0000-000000000000}"/>
          </ac:spMkLst>
        </pc:spChg>
        <pc:spChg chg="del topLvl">
          <ac:chgData name="Suzy Adel" userId="3e56aadca56e446e" providerId="LiveId" clId="{8AB6D392-AA1F-44C5-9517-43CECE70CF22}" dt="2024-05-20T19:04:40.530" v="2642" actId="478"/>
          <ac:spMkLst>
            <pc:docMk/>
            <pc:sldMk cId="0" sldId="301"/>
            <ac:spMk id="3169" creationId="{00000000-0000-0000-0000-000000000000}"/>
          </ac:spMkLst>
        </pc:spChg>
        <pc:spChg chg="del topLvl">
          <ac:chgData name="Suzy Adel" userId="3e56aadca56e446e" providerId="LiveId" clId="{8AB6D392-AA1F-44C5-9517-43CECE70CF22}" dt="2024-05-20T19:04:39.150" v="2641" actId="478"/>
          <ac:spMkLst>
            <pc:docMk/>
            <pc:sldMk cId="0" sldId="301"/>
            <ac:spMk id="3170" creationId="{00000000-0000-0000-0000-000000000000}"/>
          </ac:spMkLst>
        </pc:spChg>
        <pc:spChg chg="mod">
          <ac:chgData name="Suzy Adel" userId="3e56aadca56e446e" providerId="LiveId" clId="{8AB6D392-AA1F-44C5-9517-43CECE70CF22}" dt="2024-05-20T19:01:47.929" v="2624" actId="1076"/>
          <ac:spMkLst>
            <pc:docMk/>
            <pc:sldMk cId="0" sldId="301"/>
            <ac:spMk id="3173" creationId="{00000000-0000-0000-0000-000000000000}"/>
          </ac:spMkLst>
        </pc:spChg>
        <pc:spChg chg="mod">
          <ac:chgData name="Suzy Adel" userId="3e56aadca56e446e" providerId="LiveId" clId="{8AB6D392-AA1F-44C5-9517-43CECE70CF22}" dt="2024-05-20T19:07:18.739" v="2887" actId="1076"/>
          <ac:spMkLst>
            <pc:docMk/>
            <pc:sldMk cId="0" sldId="301"/>
            <ac:spMk id="3179" creationId="{00000000-0000-0000-0000-000000000000}"/>
          </ac:spMkLst>
        </pc:spChg>
        <pc:spChg chg="mod">
          <ac:chgData name="Suzy Adel" userId="3e56aadca56e446e" providerId="LiveId" clId="{8AB6D392-AA1F-44C5-9517-43CECE70CF22}" dt="2024-05-20T19:07:16.476" v="2886" actId="1076"/>
          <ac:spMkLst>
            <pc:docMk/>
            <pc:sldMk cId="0" sldId="301"/>
            <ac:spMk id="3180" creationId="{00000000-0000-0000-0000-000000000000}"/>
          </ac:spMkLst>
        </pc:spChg>
        <pc:grpChg chg="del mod">
          <ac:chgData name="Suzy Adel" userId="3e56aadca56e446e" providerId="LiveId" clId="{8AB6D392-AA1F-44C5-9517-43CECE70CF22}" dt="2024-05-20T19:04:39.150" v="2641" actId="478"/>
          <ac:grpSpMkLst>
            <pc:docMk/>
            <pc:sldMk cId="0" sldId="301"/>
            <ac:grpSpMk id="3168" creationId="{00000000-0000-0000-0000-000000000000}"/>
          </ac:grpSpMkLst>
        </pc:grpChg>
        <pc:grpChg chg="del">
          <ac:chgData name="Suzy Adel" userId="3e56aadca56e446e" providerId="LiveId" clId="{8AB6D392-AA1F-44C5-9517-43CECE70CF22}" dt="2024-05-20T19:04:21.279" v="2636" actId="478"/>
          <ac:grpSpMkLst>
            <pc:docMk/>
            <pc:sldMk cId="0" sldId="301"/>
            <ac:grpSpMk id="3174" creationId="{00000000-0000-0000-0000-000000000000}"/>
          </ac:grpSpMkLst>
        </pc:grpChg>
        <pc:picChg chg="add mod">
          <ac:chgData name="Suzy Adel" userId="3e56aadca56e446e" providerId="LiveId" clId="{8AB6D392-AA1F-44C5-9517-43CECE70CF22}" dt="2024-05-20T19:04:29.874" v="2640" actId="1076"/>
          <ac:picMkLst>
            <pc:docMk/>
            <pc:sldMk cId="0" sldId="301"/>
            <ac:picMk id="2" creationId="{03AE0A27-CB04-3129-4E40-5B2FFC0A8016}"/>
          </ac:picMkLst>
        </pc:picChg>
        <pc:picChg chg="add mod">
          <ac:chgData name="Suzy Adel" userId="3e56aadca56e446e" providerId="LiveId" clId="{8AB6D392-AA1F-44C5-9517-43CECE70CF22}" dt="2024-05-20T19:05:15.339" v="2646" actId="1076"/>
          <ac:picMkLst>
            <pc:docMk/>
            <pc:sldMk cId="0" sldId="301"/>
            <ac:picMk id="3" creationId="{C0907FE5-086D-A613-3954-C01130E36BA4}"/>
          </ac:picMkLst>
        </pc:picChg>
      </pc:sldChg>
      <pc:sldChg chg="modSp add mod ord modTransition modNotes">
        <pc:chgData name="Suzy Adel" userId="3e56aadca56e446e" providerId="LiveId" clId="{8AB6D392-AA1F-44C5-9517-43CECE70CF22}" dt="2024-05-20T23:50:06.611" v="4773"/>
        <pc:sldMkLst>
          <pc:docMk/>
          <pc:sldMk cId="0" sldId="302"/>
        </pc:sldMkLst>
        <pc:spChg chg="mod">
          <ac:chgData name="Suzy Adel" userId="3e56aadca56e446e" providerId="LiveId" clId="{8AB6D392-AA1F-44C5-9517-43CECE70CF22}" dt="2024-05-20T18:57:55.530" v="2450"/>
          <ac:spMkLst>
            <pc:docMk/>
            <pc:sldMk cId="0" sldId="302"/>
            <ac:spMk id="3606" creationId="{00000000-0000-0000-0000-000000000000}"/>
          </ac:spMkLst>
        </pc:spChg>
      </pc:sldChg>
      <pc:sldChg chg="add del">
        <pc:chgData name="Suzy Adel" userId="3e56aadca56e446e" providerId="LiveId" clId="{8AB6D392-AA1F-44C5-9517-43CECE70CF22}" dt="2024-05-20T23:38:02.702" v="4746" actId="2696"/>
        <pc:sldMkLst>
          <pc:docMk/>
          <pc:sldMk cId="1548059288" sldId="303"/>
        </pc:sldMkLst>
      </pc:sldChg>
      <pc:sldChg chg="addSp new del modTransition">
        <pc:chgData name="Suzy Adel" userId="3e56aadca56e446e" providerId="LiveId" clId="{8AB6D392-AA1F-44C5-9517-43CECE70CF22}" dt="2024-05-20T23:27:52.760" v="4740" actId="2696"/>
        <pc:sldMkLst>
          <pc:docMk/>
          <pc:sldMk cId="1768971589" sldId="303"/>
        </pc:sldMkLst>
        <pc:picChg chg="add">
          <ac:chgData name="Suzy Adel" userId="3e56aadca56e446e" providerId="LiveId" clId="{8AB6D392-AA1F-44C5-9517-43CECE70CF22}" dt="2024-05-20T23:27:12.220" v="4737"/>
          <ac:picMkLst>
            <pc:docMk/>
            <pc:sldMk cId="1768971589" sldId="303"/>
            <ac:picMk id="2" creationId="{D6212CB2-3C49-5295-1074-C8B5002E0172}"/>
          </ac:picMkLst>
        </pc:picChg>
      </pc:sldChg>
      <pc:sldChg chg="delSp add mod modTransition">
        <pc:chgData name="Suzy Adel" userId="3e56aadca56e446e" providerId="LiveId" clId="{8AB6D392-AA1F-44C5-9517-43CECE70CF22}" dt="2024-05-20T23:44:17.875" v="4758"/>
        <pc:sldMkLst>
          <pc:docMk/>
          <pc:sldMk cId="1892435577" sldId="303"/>
        </pc:sldMkLst>
        <pc:spChg chg="del">
          <ac:chgData name="Suzy Adel" userId="3e56aadca56e446e" providerId="LiveId" clId="{8AB6D392-AA1F-44C5-9517-43CECE70CF22}" dt="2024-05-20T23:44:11.509" v="4757" actId="21"/>
          <ac:spMkLst>
            <pc:docMk/>
            <pc:sldMk cId="1892435577" sldId="303"/>
            <ac:spMk id="2" creationId="{8B165C0C-8FB5-0186-116F-2F3CEC0FB8C5}"/>
          </ac:spMkLst>
        </pc:spChg>
      </pc:sldChg>
      <pc:sldChg chg="add del">
        <pc:chgData name="Suzy Adel" userId="3e56aadca56e446e" providerId="LiveId" clId="{8AB6D392-AA1F-44C5-9517-43CECE70CF22}" dt="2024-05-20T23:38:00.252" v="4745" actId="2696"/>
        <pc:sldMkLst>
          <pc:docMk/>
          <pc:sldMk cId="3155871743" sldId="304"/>
        </pc:sldMkLst>
      </pc:sldChg>
      <pc:sldMasterChg chg="delSldLayout">
        <pc:chgData name="Suzy Adel" userId="3e56aadca56e446e" providerId="LiveId" clId="{8AB6D392-AA1F-44C5-9517-43CECE70CF22}" dt="2024-05-20T05:53:39.504" v="1681" actId="2696"/>
        <pc:sldMasterMkLst>
          <pc:docMk/>
          <pc:sldMasterMk cId="662581036" sldId="2147483660"/>
        </pc:sldMasterMkLst>
        <pc:sldLayoutChg chg="del">
          <pc:chgData name="Suzy Adel" userId="3e56aadca56e446e" providerId="LiveId" clId="{8AB6D392-AA1F-44C5-9517-43CECE70CF22}" dt="2024-05-15T11:11:06.586" v="367" actId="2696"/>
          <pc:sldLayoutMkLst>
            <pc:docMk/>
            <pc:sldMasterMk cId="662581036" sldId="2147483660"/>
            <pc:sldLayoutMk cId="4271254045" sldId="2147483666"/>
          </pc:sldLayoutMkLst>
        </pc:sldLayoutChg>
        <pc:sldLayoutChg chg="del">
          <pc:chgData name="Suzy Adel" userId="3e56aadca56e446e" providerId="LiveId" clId="{8AB6D392-AA1F-44C5-9517-43CECE70CF22}" dt="2024-05-20T05:53:39.504" v="1681" actId="2696"/>
          <pc:sldLayoutMkLst>
            <pc:docMk/>
            <pc:sldMasterMk cId="662581036" sldId="2147483660"/>
            <pc:sldLayoutMk cId="1571096404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D009C-DFB4-4DA8-ADB4-F8C0B3CE686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0E290-9D0B-4704-8046-A4E67849C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9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0E290-9D0B-4704-8046-A4E67849CB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6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3820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6475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184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698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120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91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2148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6868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2480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0838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898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386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92286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55993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97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684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89582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641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657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8587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72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8838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793345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439227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73277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3117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78431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80688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687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316333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341823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0218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34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193055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483935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4174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44098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7447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795451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604492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23535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156367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6866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19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2239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542786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421084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844423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827181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5974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63121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49353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0843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94685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6008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3068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2395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3577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84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581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80" r:id="rId17"/>
    <p:sldLayoutId id="2147483681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3251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226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3.wav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4.wav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5.wav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6.wav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7.wav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8.wav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9.wav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20.wav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21.wav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22.wav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3.wav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5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A9C6-7532-F6DD-0295-BF8A61A89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FC92B-3406-8BB0-2200-BCE48EC3D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Suzy Adel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7C7EF-9DF9-2F7C-7BD1-99389B81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4" y="1063929"/>
            <a:ext cx="6835454" cy="56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  <p:sndAc>
          <p:stSnd>
            <p:snd r:embed="rId2" name="Good morning-af 1.wav"/>
          </p:stSnd>
        </p:sndAc>
      </p:transition>
    </mc:Choice>
    <mc:Fallback>
      <p:transition spd="slow">
        <p:fade/>
        <p:sndAc>
          <p:stSnd>
            <p:snd r:embed="rId2" name="Good morning-af 1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C04B7F-B66F-D586-B284-DC858F91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80" y="2069290"/>
            <a:ext cx="6093801" cy="4370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13C32-1045-C2EC-8879-55783BB1160E}"/>
              </a:ext>
            </a:extLst>
          </p:cNvPr>
          <p:cNvSpPr txBox="1"/>
          <p:nvPr/>
        </p:nvSpPr>
        <p:spPr>
          <a:xfrm>
            <a:off x="2832219" y="2448015"/>
            <a:ext cx="725424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97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Code Attempts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F54B3-DD98-9D3A-5D78-90D34CA0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169"/>
            <a:ext cx="12192000" cy="5258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8DC62-5BC5-FC16-0F0E-2DB9CA642916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8F835-D3D5-BCF4-076A-AD70EA9DFD78}"/>
              </a:ext>
            </a:extLst>
          </p:cNvPr>
          <p:cNvSpPr txBox="1"/>
          <p:nvPr/>
        </p:nvSpPr>
        <p:spPr>
          <a:xfrm>
            <a:off x="1328928" y="487680"/>
            <a:ext cx="688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Barlow Semi Condensed Medium"/>
                <a:sym typeface="Barlow Semi Condensed Medium"/>
              </a:rPr>
              <a:t>Trying out the simplest Regression “linear regression”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909631-8623-AE06-0CD5-D46452A8234F}"/>
              </a:ext>
            </a:extLst>
          </p:cNvPr>
          <p:cNvCxnSpPr/>
          <p:nvPr/>
        </p:nvCxnSpPr>
        <p:spPr>
          <a:xfrm>
            <a:off x="353568" y="3383280"/>
            <a:ext cx="8656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B35DC-001B-D5BC-FD5A-5C28C05E25B5}"/>
              </a:ext>
            </a:extLst>
          </p:cNvPr>
          <p:cNvCxnSpPr/>
          <p:nvPr/>
        </p:nvCxnSpPr>
        <p:spPr>
          <a:xfrm>
            <a:off x="438912" y="6230112"/>
            <a:ext cx="69494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1E02FC-533C-DE97-B128-289A1E008428}"/>
              </a:ext>
            </a:extLst>
          </p:cNvPr>
          <p:cNvCxnSpPr>
            <a:cxnSpLocks/>
          </p:cNvCxnSpPr>
          <p:nvPr/>
        </p:nvCxnSpPr>
        <p:spPr>
          <a:xfrm flipV="1">
            <a:off x="1755648" y="1811456"/>
            <a:ext cx="5614416" cy="161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EAA813-6396-02A4-EE8C-B0EB9AAAA66F}"/>
              </a:ext>
            </a:extLst>
          </p:cNvPr>
          <p:cNvCxnSpPr>
            <a:cxnSpLocks/>
          </p:cNvCxnSpPr>
          <p:nvPr/>
        </p:nvCxnSpPr>
        <p:spPr>
          <a:xfrm flipV="1">
            <a:off x="1426464" y="1926336"/>
            <a:ext cx="5943600" cy="430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DE35F7-89B4-20BD-2562-EF113BE81CB6}"/>
              </a:ext>
            </a:extLst>
          </p:cNvPr>
          <p:cNvSpPr txBox="1"/>
          <p:nvPr/>
        </p:nvSpPr>
        <p:spPr>
          <a:xfrm>
            <a:off x="7479792" y="1108828"/>
            <a:ext cx="2389632" cy="1405256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h</a:t>
            </a:r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is is to see the first/last 5 rows of data to check the types and analyze it </a:t>
            </a:r>
          </a:p>
        </p:txBody>
      </p:sp>
    </p:spTree>
    <p:extLst>
      <p:ext uri="{BB962C8B-B14F-4D97-AF65-F5344CB8AC3E}">
        <p14:creationId xmlns:p14="http://schemas.microsoft.com/office/powerpoint/2010/main" val="1502023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however i learned these f 1.wav"/>
          </p:stSnd>
        </p:sndAc>
      </p:transition>
    </mc:Choice>
    <mc:Fallback>
      <p:transition spd="slow">
        <p:fade/>
        <p:sndAc>
          <p:stSnd>
            <p:snd r:embed="rId2" name="however i learned these f 1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085EA-2668-B9C3-BEFC-4F7A6DFB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991"/>
            <a:ext cx="12192000" cy="3341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2F9CA-5C34-237E-1371-10BA1E5C1A17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1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12CD4A-75F6-D2FA-9A32-965164CE733D}"/>
              </a:ext>
            </a:extLst>
          </p:cNvPr>
          <p:cNvCxnSpPr/>
          <p:nvPr/>
        </p:nvCxnSpPr>
        <p:spPr>
          <a:xfrm>
            <a:off x="487680" y="2987040"/>
            <a:ext cx="31699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4D1569-C2CD-3F76-2700-875BED839A07}"/>
              </a:ext>
            </a:extLst>
          </p:cNvPr>
          <p:cNvCxnSpPr/>
          <p:nvPr/>
        </p:nvCxnSpPr>
        <p:spPr>
          <a:xfrm>
            <a:off x="524256" y="4511040"/>
            <a:ext cx="2316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79A185-2C6B-056E-2E77-D05F263319D7}"/>
              </a:ext>
            </a:extLst>
          </p:cNvPr>
          <p:cNvCxnSpPr>
            <a:cxnSpLocks/>
          </p:cNvCxnSpPr>
          <p:nvPr/>
        </p:nvCxnSpPr>
        <p:spPr>
          <a:xfrm>
            <a:off x="804672" y="2987040"/>
            <a:ext cx="4498848" cy="204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55787-4BD3-ED2E-A4FB-862230E1417F}"/>
              </a:ext>
            </a:extLst>
          </p:cNvPr>
          <p:cNvCxnSpPr>
            <a:cxnSpLocks/>
          </p:cNvCxnSpPr>
          <p:nvPr/>
        </p:nvCxnSpPr>
        <p:spPr>
          <a:xfrm>
            <a:off x="804672" y="4511040"/>
            <a:ext cx="4498848" cy="64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5F0FA4-6FC6-AA08-E784-88857F3E6A5F}"/>
              </a:ext>
            </a:extLst>
          </p:cNvPr>
          <p:cNvSpPr txBox="1"/>
          <p:nvPr/>
        </p:nvSpPr>
        <p:spPr>
          <a:xfrm>
            <a:off x="5352288" y="4665381"/>
            <a:ext cx="2389632" cy="173348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h</a:t>
            </a:r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is is to calculate data’s mean/avg values to replace any zero values or any missing data </a:t>
            </a:r>
          </a:p>
        </p:txBody>
      </p:sp>
    </p:spTree>
    <p:extLst>
      <p:ext uri="{BB962C8B-B14F-4D97-AF65-F5344CB8AC3E}">
        <p14:creationId xmlns:p14="http://schemas.microsoft.com/office/powerpoint/2010/main" val="918263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2E47AD-DB66-7072-A863-AB445E27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96" y="635337"/>
            <a:ext cx="4887007" cy="5172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480FFB-BBC7-9B1F-8399-0B74CB371E29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1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7DA152-085A-8234-963D-9B9F5D6FF53A}"/>
              </a:ext>
            </a:extLst>
          </p:cNvPr>
          <p:cNvSpPr/>
          <p:nvPr/>
        </p:nvSpPr>
        <p:spPr>
          <a:xfrm>
            <a:off x="7132320" y="1049866"/>
            <a:ext cx="633984" cy="463296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C1A1A-2600-C1BA-9BEE-ABB8F91FD4C0}"/>
              </a:ext>
            </a:extLst>
          </p:cNvPr>
          <p:cNvSpPr txBox="1"/>
          <p:nvPr/>
        </p:nvSpPr>
        <p:spPr>
          <a:xfrm>
            <a:off x="9173488" y="2719058"/>
            <a:ext cx="2389632" cy="173348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However the training data results had 0 null values, meaning no need to replace them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E3D966-3A9A-6386-A549-8ECDB559D1C6}"/>
              </a:ext>
            </a:extLst>
          </p:cNvPr>
          <p:cNvCxnSpPr/>
          <p:nvPr/>
        </p:nvCxnSpPr>
        <p:spPr>
          <a:xfrm>
            <a:off x="4197592" y="1049866"/>
            <a:ext cx="131319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F1A7F8-A58B-4F98-459C-428B24539172}"/>
              </a:ext>
            </a:extLst>
          </p:cNvPr>
          <p:cNvCxnSpPr/>
          <p:nvPr/>
        </p:nvCxnSpPr>
        <p:spPr>
          <a:xfrm>
            <a:off x="5620512" y="1049866"/>
            <a:ext cx="1511808" cy="54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D97CF-B7A4-71E7-EB02-B310DDDCCBDB}"/>
              </a:ext>
            </a:extLst>
          </p:cNvPr>
          <p:cNvCxnSpPr>
            <a:cxnSpLocks/>
          </p:cNvCxnSpPr>
          <p:nvPr/>
        </p:nvCxnSpPr>
        <p:spPr>
          <a:xfrm>
            <a:off x="7749368" y="1887084"/>
            <a:ext cx="1580269" cy="62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62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and i checked for null va 2.wav"/>
          </p:stSnd>
        </p:sndAc>
      </p:transition>
    </mc:Choice>
    <mc:Fallback>
      <p:transition spd="slow">
        <p:fade/>
        <p:sndAc>
          <p:stSnd>
            <p:snd r:embed="rId2" name="and i checked for null va 2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20AC2-DF63-C79D-2024-A5ACFDFE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680654"/>
            <a:ext cx="5401429" cy="549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ECF6A-CC3A-70DF-A0B4-19385601CAD9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1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33A12-781C-EBD1-344B-B9C2A01E6160}"/>
              </a:ext>
            </a:extLst>
          </p:cNvPr>
          <p:cNvCxnSpPr/>
          <p:nvPr/>
        </p:nvCxnSpPr>
        <p:spPr>
          <a:xfrm flipV="1">
            <a:off x="4425696" y="1599169"/>
            <a:ext cx="3486912" cy="38262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6824A4-3699-4F9A-1F07-519F5B34B280}"/>
              </a:ext>
            </a:extLst>
          </p:cNvPr>
          <p:cNvCxnSpPr>
            <a:cxnSpLocks/>
          </p:cNvCxnSpPr>
          <p:nvPr/>
        </p:nvCxnSpPr>
        <p:spPr>
          <a:xfrm flipH="1">
            <a:off x="2871029" y="2715130"/>
            <a:ext cx="1615627" cy="91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477E3A-4A0E-E866-F29B-155DF7CECBA7}"/>
              </a:ext>
            </a:extLst>
          </p:cNvPr>
          <p:cNvSpPr txBox="1"/>
          <p:nvPr/>
        </p:nvSpPr>
        <p:spPr>
          <a:xfrm>
            <a:off x="643035" y="3787396"/>
            <a:ext cx="2389632" cy="238995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As soon as I visualized the input I realized that the data is not continuous and it have no linear relationship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AAA8A0-AFFE-1677-A3F2-0D44202852FA}"/>
              </a:ext>
            </a:extLst>
          </p:cNvPr>
          <p:cNvCxnSpPr>
            <a:cxnSpLocks/>
          </p:cNvCxnSpPr>
          <p:nvPr/>
        </p:nvCxnSpPr>
        <p:spPr>
          <a:xfrm flipH="1">
            <a:off x="2871029" y="3219935"/>
            <a:ext cx="3529771" cy="49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86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Linear regression was not 2.wav"/>
          </p:stSnd>
        </p:sndAc>
      </p:transition>
    </mc:Choice>
    <mc:Fallback>
      <p:transition spd="slow">
        <p:fade/>
        <p:sndAc>
          <p:stSnd>
            <p:snd r:embed="rId2" name="Linear regression was not 2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6720D-6CA6-37C1-EB32-38A6BFA6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685417"/>
            <a:ext cx="6382641" cy="5487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927DF-4964-978C-D646-B7026876119E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2ABB2-0894-835A-07CD-C45E24E23309}"/>
              </a:ext>
            </a:extLst>
          </p:cNvPr>
          <p:cNvSpPr txBox="1"/>
          <p:nvPr/>
        </p:nvSpPr>
        <p:spPr>
          <a:xfrm>
            <a:off x="9186672" y="2023744"/>
            <a:ext cx="2389632" cy="206171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Even the 2 classes have no linear relationship therefore we should use another approach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F18B22-574E-DA2B-B245-AD7151CB81AF}"/>
              </a:ext>
            </a:extLst>
          </p:cNvPr>
          <p:cNvCxnSpPr/>
          <p:nvPr/>
        </p:nvCxnSpPr>
        <p:spPr>
          <a:xfrm>
            <a:off x="6242304" y="1024128"/>
            <a:ext cx="7924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66DD3B-8E7C-7E0B-7E50-AB9B64EEEAD2}"/>
              </a:ext>
            </a:extLst>
          </p:cNvPr>
          <p:cNvCxnSpPr/>
          <p:nvPr/>
        </p:nvCxnSpPr>
        <p:spPr>
          <a:xfrm>
            <a:off x="5193792" y="1011936"/>
            <a:ext cx="9022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E20E292-C5C3-9683-5E79-7AE8B254C033}"/>
              </a:ext>
            </a:extLst>
          </p:cNvPr>
          <p:cNvSpPr/>
          <p:nvPr/>
        </p:nvSpPr>
        <p:spPr>
          <a:xfrm>
            <a:off x="7815072" y="2828544"/>
            <a:ext cx="999744" cy="181660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8E2725-2759-5CD8-521C-B941D6A718D1}"/>
              </a:ext>
            </a:extLst>
          </p:cNvPr>
          <p:cNvCxnSpPr>
            <a:cxnSpLocks/>
          </p:cNvCxnSpPr>
          <p:nvPr/>
        </p:nvCxnSpPr>
        <p:spPr>
          <a:xfrm>
            <a:off x="6150864" y="1057145"/>
            <a:ext cx="2883408" cy="118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DC27F36-0621-98CD-BB5F-94B3477594A1}"/>
              </a:ext>
            </a:extLst>
          </p:cNvPr>
          <p:cNvSpPr/>
          <p:nvPr/>
        </p:nvSpPr>
        <p:spPr>
          <a:xfrm>
            <a:off x="3212592" y="2682240"/>
            <a:ext cx="451104" cy="181660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1F5956-480A-AA73-848A-2E5D56ED3AD8}"/>
              </a:ext>
            </a:extLst>
          </p:cNvPr>
          <p:cNvCxnSpPr>
            <a:cxnSpLocks/>
          </p:cNvCxnSpPr>
          <p:nvPr/>
        </p:nvCxnSpPr>
        <p:spPr>
          <a:xfrm flipV="1">
            <a:off x="3657600" y="3316224"/>
            <a:ext cx="4157472" cy="87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1BA790-DD8C-0D5D-036D-6EBD9B421CB3}"/>
              </a:ext>
            </a:extLst>
          </p:cNvPr>
          <p:cNvCxnSpPr>
            <a:cxnSpLocks/>
          </p:cNvCxnSpPr>
          <p:nvPr/>
        </p:nvCxnSpPr>
        <p:spPr>
          <a:xfrm flipV="1">
            <a:off x="8738616" y="3020470"/>
            <a:ext cx="371856" cy="6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50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Even the 2 classes have n 1.wav"/>
          </p:stSnd>
        </p:sndAc>
      </p:transition>
    </mc:Choice>
    <mc:Fallback>
      <p:transition spd="slow">
        <p:fade/>
        <p:sndAc>
          <p:stSnd>
            <p:snd r:embed="rId2" name="Even the 2 classes have n 1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7E81-E936-F3E5-49A6-D06D0555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936" y="701131"/>
            <a:ext cx="7371600" cy="816800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Barlow Semi Condensed Medium"/>
                <a:sym typeface="Barlow Semi Condensed Medium"/>
              </a:rPr>
              <a:t>Linear Regression Performance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50757-0E52-6DD1-B26F-BF71D8EA4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8"/>
          <a:stretch/>
        </p:blipFill>
        <p:spPr>
          <a:xfrm>
            <a:off x="4124050" y="1705385"/>
            <a:ext cx="3943900" cy="104020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9C9B5D0-1B2C-CA01-637E-EB97CE0D039A}"/>
              </a:ext>
            </a:extLst>
          </p:cNvPr>
          <p:cNvSpPr txBox="1">
            <a:spLocks/>
          </p:cNvSpPr>
          <p:nvPr/>
        </p:nvSpPr>
        <p:spPr>
          <a:xfrm>
            <a:off x="6790944" y="3440412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  <a:cs typeface="Arial"/>
              </a:rPr>
              <a:t>Try out different regression model 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  <a:cs typeface="Arial"/>
              </a:rPr>
              <a:t>Try to clean duplicates 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  <a:cs typeface="Arial"/>
              </a:rPr>
              <a:t>Choose a better cohesive model 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CA6B9E88-A723-B348-D041-38E551BC5494}"/>
              </a:ext>
            </a:extLst>
          </p:cNvPr>
          <p:cNvSpPr txBox="1">
            <a:spLocks/>
          </p:cNvSpPr>
          <p:nvPr/>
        </p:nvSpPr>
        <p:spPr>
          <a:xfrm>
            <a:off x="2023872" y="3534900"/>
            <a:ext cx="3633216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</a:rPr>
              <a:t>This wasn’t the best model to use since the data is </a:t>
            </a:r>
            <a:r>
              <a:rPr lang="en-US" sz="1600" u="sng" dirty="0">
                <a:solidFill>
                  <a:srgbClr val="494949"/>
                </a:solidFill>
              </a:rPr>
              <a:t>not continues 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u="sng" dirty="0">
                <a:solidFill>
                  <a:srgbClr val="494949"/>
                </a:solidFill>
              </a:rPr>
              <a:t>The data is not cleaned  </a:t>
            </a:r>
            <a:r>
              <a:rPr lang="en-US" sz="1600" dirty="0">
                <a:solidFill>
                  <a:srgbClr val="494949"/>
                </a:solidFill>
              </a:rPr>
              <a:t>causing duplicates to decrease its accuracy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u="sng" dirty="0">
                <a:solidFill>
                  <a:srgbClr val="494949"/>
                </a:solidFill>
              </a:rPr>
              <a:t>No direct relationships </a:t>
            </a:r>
            <a:r>
              <a:rPr lang="en-US" sz="1600" dirty="0">
                <a:solidFill>
                  <a:srgbClr val="494949"/>
                </a:solidFill>
              </a:rPr>
              <a:t>between 2 variables (independent/dependent)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8C2E2B3D-6BEF-019F-3E5E-DBEA63D6FB4C}"/>
              </a:ext>
            </a:extLst>
          </p:cNvPr>
          <p:cNvSpPr txBox="1">
            <a:spLocks/>
          </p:cNvSpPr>
          <p:nvPr/>
        </p:nvSpPr>
        <p:spPr>
          <a:xfrm>
            <a:off x="6790944" y="2976348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Solutions for attempt 2</a:t>
            </a:r>
            <a:r>
              <a:rPr lang="en-US" dirty="0"/>
              <a:t>:</a:t>
            </a: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6AD98C20-588A-E07B-40A3-6A4DD2590279}"/>
              </a:ext>
            </a:extLst>
          </p:cNvPr>
          <p:cNvSpPr txBox="1">
            <a:spLocks/>
          </p:cNvSpPr>
          <p:nvPr/>
        </p:nvSpPr>
        <p:spPr>
          <a:xfrm>
            <a:off x="2279904" y="2933046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Troubleshoot: </a:t>
            </a:r>
          </a:p>
        </p:txBody>
      </p:sp>
    </p:spTree>
    <p:extLst>
      <p:ext uri="{BB962C8B-B14F-4D97-AF65-F5344CB8AC3E}">
        <p14:creationId xmlns:p14="http://schemas.microsoft.com/office/powerpoint/2010/main" val="19499681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0B439-65A9-56EE-122B-5C9B7B42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60" y="2294671"/>
            <a:ext cx="6897063" cy="404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BE8CC-F9AD-2C4E-9549-7682B5C8A6A6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82B3D-8524-442D-5C38-B833C4F4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23" y="1446788"/>
            <a:ext cx="3534268" cy="1000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65C0C-8FB5-0186-116F-2F3CEC0FB8C5}"/>
              </a:ext>
            </a:extLst>
          </p:cNvPr>
          <p:cNvSpPr txBox="1"/>
          <p:nvPr/>
        </p:nvSpPr>
        <p:spPr>
          <a:xfrm>
            <a:off x="1328928" y="598904"/>
            <a:ext cx="999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Barlow Semi Condensed Medium"/>
                <a:sym typeface="Fjalla One"/>
              </a:rPr>
              <a:t>Logistic Regression model with attempts to solve the troubleshoots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F855A4-11F9-7827-1874-B926115C96F1}"/>
              </a:ext>
            </a:extLst>
          </p:cNvPr>
          <p:cNvCxnSpPr/>
          <p:nvPr/>
        </p:nvCxnSpPr>
        <p:spPr>
          <a:xfrm>
            <a:off x="1328928" y="6254496"/>
            <a:ext cx="9387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E740B-452C-7108-2DAE-39D112D6CE9B}"/>
              </a:ext>
            </a:extLst>
          </p:cNvPr>
          <p:cNvCxnSpPr>
            <a:cxnSpLocks/>
          </p:cNvCxnSpPr>
          <p:nvPr/>
        </p:nvCxnSpPr>
        <p:spPr>
          <a:xfrm flipV="1">
            <a:off x="2145792" y="3175304"/>
            <a:ext cx="5313005" cy="316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DFAB5F-1B50-655D-5304-11CB04D4E338}"/>
              </a:ext>
            </a:extLst>
          </p:cNvPr>
          <p:cNvSpPr txBox="1"/>
          <p:nvPr/>
        </p:nvSpPr>
        <p:spPr>
          <a:xfrm>
            <a:off x="7557238" y="2308560"/>
            <a:ext cx="2389632" cy="173348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The data became too small increasing the risk to become untrained or inaccurate results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FD786-FACD-168F-11C0-FADA61B45904}"/>
              </a:ext>
            </a:extLst>
          </p:cNvPr>
          <p:cNvCxnSpPr/>
          <p:nvPr/>
        </p:nvCxnSpPr>
        <p:spPr>
          <a:xfrm>
            <a:off x="1798320" y="2731008"/>
            <a:ext cx="12009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317506-6364-EC07-9314-22A303A12718}"/>
              </a:ext>
            </a:extLst>
          </p:cNvPr>
          <p:cNvCxnSpPr>
            <a:cxnSpLocks/>
          </p:cNvCxnSpPr>
          <p:nvPr/>
        </p:nvCxnSpPr>
        <p:spPr>
          <a:xfrm>
            <a:off x="3267456" y="2584704"/>
            <a:ext cx="4191341" cy="45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01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Therefore in attempt num 2.wav"/>
          </p:stSnd>
        </p:sndAc>
      </p:transition>
    </mc:Choice>
    <mc:Fallback>
      <p:transition spd="slow">
        <p:fade/>
        <p:sndAc>
          <p:stSnd>
            <p:snd r:embed="rId2" name="Therefore in attempt num 2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0B439-65A9-56EE-122B-5C9B7B42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60" y="2294671"/>
            <a:ext cx="6897063" cy="404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BE8CC-F9AD-2C4E-9549-7682B5C8A6A6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82B3D-8524-442D-5C38-B833C4F4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23" y="1446788"/>
            <a:ext cx="3534268" cy="100026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F855A4-11F9-7827-1874-B926115C96F1}"/>
              </a:ext>
            </a:extLst>
          </p:cNvPr>
          <p:cNvCxnSpPr/>
          <p:nvPr/>
        </p:nvCxnSpPr>
        <p:spPr>
          <a:xfrm>
            <a:off x="1328928" y="6254496"/>
            <a:ext cx="9387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E740B-452C-7108-2DAE-39D112D6CE9B}"/>
              </a:ext>
            </a:extLst>
          </p:cNvPr>
          <p:cNvCxnSpPr>
            <a:cxnSpLocks/>
          </p:cNvCxnSpPr>
          <p:nvPr/>
        </p:nvCxnSpPr>
        <p:spPr>
          <a:xfrm flipV="1">
            <a:off x="2145792" y="3175304"/>
            <a:ext cx="5313005" cy="316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DFAB5F-1B50-655D-5304-11CB04D4E338}"/>
              </a:ext>
            </a:extLst>
          </p:cNvPr>
          <p:cNvSpPr txBox="1"/>
          <p:nvPr/>
        </p:nvSpPr>
        <p:spPr>
          <a:xfrm>
            <a:off x="7557238" y="2308560"/>
            <a:ext cx="2389632" cy="173348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The data became too small increasing the risk to become untrained or inaccurate results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FD786-FACD-168F-11C0-FADA61B45904}"/>
              </a:ext>
            </a:extLst>
          </p:cNvPr>
          <p:cNvCxnSpPr/>
          <p:nvPr/>
        </p:nvCxnSpPr>
        <p:spPr>
          <a:xfrm>
            <a:off x="1798320" y="2731008"/>
            <a:ext cx="12009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317506-6364-EC07-9314-22A303A12718}"/>
              </a:ext>
            </a:extLst>
          </p:cNvPr>
          <p:cNvCxnSpPr>
            <a:cxnSpLocks/>
          </p:cNvCxnSpPr>
          <p:nvPr/>
        </p:nvCxnSpPr>
        <p:spPr>
          <a:xfrm>
            <a:off x="3267456" y="2584704"/>
            <a:ext cx="4191341" cy="45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35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Data cleaning resulted in 1.wav"/>
          </p:stSnd>
        </p:sndAc>
      </p:transition>
    </mc:Choice>
    <mc:Fallback>
      <p:transition spd="slow">
        <p:fade/>
        <p:sndAc>
          <p:stSnd>
            <p:snd r:embed="rId2" name="Data cleaning resulted in 1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1BA0C-CC87-BA97-58F3-CFA53A1DDD29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23CBD-A68C-DC49-9D34-7BCFC55A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6" y="1107552"/>
            <a:ext cx="5754747" cy="464289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A65F39-5C9E-9B97-1AE1-A214D4659FB6}"/>
              </a:ext>
            </a:extLst>
          </p:cNvPr>
          <p:cNvSpPr/>
          <p:nvPr/>
        </p:nvSpPr>
        <p:spPr>
          <a:xfrm>
            <a:off x="3011424" y="4677552"/>
            <a:ext cx="3645408" cy="96734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1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the logistic regression 1.wav"/>
          </p:stSnd>
        </p:sndAc>
      </p:transition>
    </mc:Choice>
    <mc:Fallback>
      <p:transition spd="slow">
        <p:fade/>
        <p:sndAc>
          <p:stSnd>
            <p:snd r:embed="rId2" name="the logistic regression 1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7716-77A9-0C58-44A1-ADC7DF54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53380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  <p:sndAc>
          <p:stSnd>
            <p:snd r:embed="rId2" name="Predictive model 1.wav"/>
          </p:stSnd>
        </p:sndAc>
      </p:transition>
    </mc:Choice>
    <mc:Fallback>
      <p:transition spd="slow">
        <p:fade/>
        <p:sndAc>
          <p:stSnd>
            <p:snd r:embed="rId2" name="Predictive model 1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57AFB4-8B66-1141-68E5-24F6C9B07846}"/>
              </a:ext>
            </a:extLst>
          </p:cNvPr>
          <p:cNvSpPr txBox="1"/>
          <p:nvPr/>
        </p:nvSpPr>
        <p:spPr>
          <a:xfrm>
            <a:off x="353568" y="9054"/>
            <a:ext cx="97536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733" dirty="0">
                <a:solidFill>
                  <a:srgbClr val="494949"/>
                </a:solidFill>
                <a:latin typeface="Fjalla One"/>
                <a:sym typeface="Fjalla One"/>
              </a:rPr>
              <a:t>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C6A97-3DEC-0742-DFA6-960F47EF2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67"/>
          <a:stretch/>
        </p:blipFill>
        <p:spPr>
          <a:xfrm>
            <a:off x="353568" y="1441581"/>
            <a:ext cx="6240665" cy="4486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DA23A-8312-2235-674B-D9ED574E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08" y="1632107"/>
            <a:ext cx="4906060" cy="42963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B212E2-B070-C76A-8F1C-0D2A4529584B}"/>
              </a:ext>
            </a:extLst>
          </p:cNvPr>
          <p:cNvCxnSpPr/>
          <p:nvPr/>
        </p:nvCxnSpPr>
        <p:spPr>
          <a:xfrm>
            <a:off x="7827264" y="2231136"/>
            <a:ext cx="14142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7877C3-139C-34C6-7D5E-FCB2E0075EF4}"/>
              </a:ext>
            </a:extLst>
          </p:cNvPr>
          <p:cNvSpPr txBox="1"/>
          <p:nvPr/>
        </p:nvSpPr>
        <p:spPr>
          <a:xfrm>
            <a:off x="10375392" y="710820"/>
            <a:ext cx="1597152" cy="271818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This is due to few data overfitting and inaccuracies of the regression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6D535-7A2A-0558-0496-B378B8DFB438}"/>
              </a:ext>
            </a:extLst>
          </p:cNvPr>
          <p:cNvCxnSpPr/>
          <p:nvPr/>
        </p:nvCxnSpPr>
        <p:spPr>
          <a:xfrm flipV="1">
            <a:off x="9241536" y="1507544"/>
            <a:ext cx="1085088" cy="62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74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To address the challenges 2.wav"/>
          </p:stSnd>
        </p:sndAc>
      </p:transition>
    </mc:Choice>
    <mc:Fallback>
      <p:transition spd="slow">
        <p:fade/>
        <p:sndAc>
          <p:stSnd>
            <p:snd r:embed="rId2" name="To address the challenges 2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7E81-E936-F3E5-49A6-D06D0555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936" y="701131"/>
            <a:ext cx="7371600" cy="816800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Barlow Semi Condensed Medium"/>
                <a:sym typeface="Barlow Semi Condensed Medium"/>
              </a:rPr>
              <a:t>Logistic Regression Performance 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C9B5D0-1B2C-CA01-637E-EB97CE0D039A}"/>
              </a:ext>
            </a:extLst>
          </p:cNvPr>
          <p:cNvSpPr txBox="1">
            <a:spLocks/>
          </p:cNvSpPr>
          <p:nvPr/>
        </p:nvSpPr>
        <p:spPr>
          <a:xfrm>
            <a:off x="6790944" y="3412991"/>
            <a:ext cx="3116592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  <a:cs typeface="Arial"/>
              </a:rPr>
              <a:t>Remove the manual deleting data , and use an internal integrated model 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  <a:cs typeface="Arial"/>
              </a:rPr>
              <a:t>Since there is no zero data don't over write it and fi the original data with minimal changes 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CA6B9E88-A723-B348-D041-38E551BC5494}"/>
              </a:ext>
            </a:extLst>
          </p:cNvPr>
          <p:cNvSpPr txBox="1">
            <a:spLocks/>
          </p:cNvSpPr>
          <p:nvPr/>
        </p:nvSpPr>
        <p:spPr>
          <a:xfrm>
            <a:off x="1572768" y="3412991"/>
            <a:ext cx="3633216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</a:rPr>
              <a:t>This is a better model however, it has</a:t>
            </a:r>
            <a:r>
              <a:rPr lang="en-US" sz="1600" u="sng" dirty="0">
                <a:solidFill>
                  <a:srgbClr val="494949"/>
                </a:solidFill>
              </a:rPr>
              <a:t> overfitting</a:t>
            </a:r>
            <a:r>
              <a:rPr lang="en-US" sz="1600" dirty="0">
                <a:solidFill>
                  <a:srgbClr val="494949"/>
                </a:solidFill>
              </a:rPr>
              <a:t> and doesn’t handle the missing and duplicated data correctly </a:t>
            </a:r>
          </a:p>
          <a:p>
            <a:pPr marL="609585" indent="-406390" algn="l">
              <a:buClr>
                <a:srgbClr val="434343"/>
              </a:buClr>
              <a:buSzPts val="1200"/>
              <a:buFont typeface="Barlow Semi Condensed Medium"/>
              <a:buAutoNum type="arabicPeriod"/>
              <a:defRPr/>
            </a:pPr>
            <a:r>
              <a:rPr lang="en-US" sz="1600" dirty="0">
                <a:solidFill>
                  <a:srgbClr val="494949"/>
                </a:solidFill>
              </a:rPr>
              <a:t>The data is </a:t>
            </a:r>
            <a:r>
              <a:rPr lang="en-US" sz="1600" u="sng" dirty="0">
                <a:solidFill>
                  <a:srgbClr val="494949"/>
                </a:solidFill>
              </a:rPr>
              <a:t>TOO cleaned  </a:t>
            </a:r>
            <a:r>
              <a:rPr lang="en-US" sz="1600" dirty="0">
                <a:solidFill>
                  <a:srgbClr val="494949"/>
                </a:solidFill>
              </a:rPr>
              <a:t>causing very few data ,not allowing it to train properly </a:t>
            </a:r>
          </a:p>
          <a:p>
            <a:pPr marL="203195" algn="l">
              <a:buClr>
                <a:srgbClr val="434343"/>
              </a:buClr>
              <a:buSzPts val="1200"/>
              <a:defRPr/>
            </a:pPr>
            <a:endParaRPr lang="en-US" sz="1600" dirty="0">
              <a:solidFill>
                <a:srgbClr val="494949"/>
              </a:solidFill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8C2E2B3D-6BEF-019F-3E5E-DBEA63D6FB4C}"/>
              </a:ext>
            </a:extLst>
          </p:cNvPr>
          <p:cNvSpPr txBox="1">
            <a:spLocks/>
          </p:cNvSpPr>
          <p:nvPr/>
        </p:nvSpPr>
        <p:spPr>
          <a:xfrm>
            <a:off x="7006018" y="2655530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Solutions for attempt 3</a:t>
            </a:r>
            <a:r>
              <a:rPr lang="en-US" dirty="0"/>
              <a:t>:</a:t>
            </a: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6AD98C20-588A-E07B-40A3-6A4DD2590279}"/>
              </a:ext>
            </a:extLst>
          </p:cNvPr>
          <p:cNvSpPr txBox="1">
            <a:spLocks/>
          </p:cNvSpPr>
          <p:nvPr/>
        </p:nvSpPr>
        <p:spPr>
          <a:xfrm>
            <a:off x="1999576" y="2655530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Troubleshoot: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2D2EB-ECB3-42EE-9550-EE92F4D2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14" y="1547183"/>
            <a:ext cx="2019582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6749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64610-1CCF-A397-48D0-4296F28F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7" y="1858875"/>
            <a:ext cx="5546554" cy="489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13C32-1045-C2EC-8879-55783BB1160E}"/>
              </a:ext>
            </a:extLst>
          </p:cNvPr>
          <p:cNvSpPr txBox="1"/>
          <p:nvPr/>
        </p:nvSpPr>
        <p:spPr>
          <a:xfrm>
            <a:off x="2173224" y="1063817"/>
            <a:ext cx="801624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97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Final Code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D9673-DD04-B33C-7617-4F9C525E3F7B}"/>
              </a:ext>
            </a:extLst>
          </p:cNvPr>
          <p:cNvSpPr txBox="1"/>
          <p:nvPr/>
        </p:nvSpPr>
        <p:spPr>
          <a:xfrm>
            <a:off x="4730496" y="2346155"/>
            <a:ext cx="273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XGBoost Regression model </a:t>
            </a:r>
          </a:p>
        </p:txBody>
      </p:sp>
    </p:spTree>
    <p:extLst>
      <p:ext uri="{BB962C8B-B14F-4D97-AF65-F5344CB8AC3E}">
        <p14:creationId xmlns:p14="http://schemas.microsoft.com/office/powerpoint/2010/main" val="378450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  <p:sndAc>
          <p:stSnd>
            <p:snd r:embed="rId2" name="I finaly implemented XGBo 1.wav"/>
          </p:stSnd>
        </p:sndAc>
      </p:transition>
    </mc:Choice>
    <mc:Fallback>
      <p:transition spd="slow">
        <p:fade/>
        <p:sndAc>
          <p:stSnd>
            <p:snd r:embed="rId2" name="I finaly implemented XGBo 1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BE385-07D3-39BE-F85A-5A37DFB6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50648" cy="6125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8AA5-755F-03DD-2EBD-DCCD683F0887}"/>
              </a:ext>
            </a:extLst>
          </p:cNvPr>
          <p:cNvSpPr txBox="1"/>
          <p:nvPr/>
        </p:nvSpPr>
        <p:spPr>
          <a:xfrm>
            <a:off x="7516368" y="3429000"/>
            <a:ext cx="2932176" cy="173348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Trying to examine and understand the dataset to uncover patterns, and identify the structure of the data set .</a:t>
            </a:r>
          </a:p>
        </p:txBody>
      </p:sp>
    </p:spTree>
    <p:extLst>
      <p:ext uri="{BB962C8B-B14F-4D97-AF65-F5344CB8AC3E}">
        <p14:creationId xmlns:p14="http://schemas.microsoft.com/office/powerpoint/2010/main" val="3501888902"/>
      </p:ext>
    </p:extLst>
  </p:cSld>
  <p:clrMapOvr>
    <a:masterClrMapping/>
  </p:clrMapOvr>
  <p:transition spd="slow">
    <p:cover/>
    <p:sndAc>
      <p:stSnd>
        <p:snd r:embed="rId2" name="i conducted data explorat 2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D419A-4227-2668-1207-C5633DC3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2175" cy="57157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3541EC5-07DF-A18F-3CB0-D067884FA9BF}"/>
              </a:ext>
            </a:extLst>
          </p:cNvPr>
          <p:cNvSpPr/>
          <p:nvPr/>
        </p:nvSpPr>
        <p:spPr>
          <a:xfrm>
            <a:off x="256032" y="0"/>
            <a:ext cx="1853184" cy="57302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376B46-A0EE-68A3-A29C-37E3A1ABCB68}"/>
              </a:ext>
            </a:extLst>
          </p:cNvPr>
          <p:cNvSpPr/>
          <p:nvPr/>
        </p:nvSpPr>
        <p:spPr>
          <a:xfrm>
            <a:off x="158496" y="3657600"/>
            <a:ext cx="1853184" cy="463296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5937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D1A7D-51BA-E636-9A35-7D87ACA34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31"/>
          <a:stretch/>
        </p:blipFill>
        <p:spPr>
          <a:xfrm>
            <a:off x="1755648" y="633984"/>
            <a:ext cx="8230610" cy="45841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99E3006-9660-1816-5672-D13D24D79E7D}"/>
              </a:ext>
            </a:extLst>
          </p:cNvPr>
          <p:cNvSpPr/>
          <p:nvPr/>
        </p:nvSpPr>
        <p:spPr>
          <a:xfrm>
            <a:off x="1755648" y="3913632"/>
            <a:ext cx="2389632" cy="1091183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C3C93-AA36-F5D5-2B1F-B624C2EAAA54}"/>
              </a:ext>
            </a:extLst>
          </p:cNvPr>
          <p:cNvSpPr txBox="1"/>
          <p:nvPr/>
        </p:nvSpPr>
        <p:spPr>
          <a:xfrm>
            <a:off x="7504176" y="4630417"/>
            <a:ext cx="2932176" cy="748795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133" dirty="0">
                <a:solidFill>
                  <a:srgbClr val="494949"/>
                </a:solidFill>
                <a:latin typeface="Barlow Semi Condensed"/>
                <a:sym typeface="Barlow Semi Condensed"/>
              </a:rPr>
              <a:t>Class names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Row</a:t>
            </a:r>
            <a:r>
              <a:rPr lang="en-US" sz="2133" dirty="0">
                <a:solidFill>
                  <a:srgbClr val="494949"/>
                </a:solidFill>
                <a:latin typeface="Barlow Semi Condensed"/>
                <a:sym typeface="Barlow Semi Condensed"/>
              </a:rPr>
              <a:t>s x columns </a:t>
            </a: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Barlow Semi Condensed"/>
              <a:sym typeface="Barlow Semi Condense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0D25B-B3DD-BD5B-879D-099A6EDB7EAC}"/>
              </a:ext>
            </a:extLst>
          </p:cNvPr>
          <p:cNvCxnSpPr/>
          <p:nvPr/>
        </p:nvCxnSpPr>
        <p:spPr>
          <a:xfrm>
            <a:off x="2487168" y="1853184"/>
            <a:ext cx="13411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351BDC-00AD-D3E8-EDE6-81FA22C2D469}"/>
              </a:ext>
            </a:extLst>
          </p:cNvPr>
          <p:cNvCxnSpPr>
            <a:cxnSpLocks/>
          </p:cNvCxnSpPr>
          <p:nvPr/>
        </p:nvCxnSpPr>
        <p:spPr>
          <a:xfrm>
            <a:off x="3962400" y="1767840"/>
            <a:ext cx="3547872" cy="271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A032-8FF2-6C72-4FE3-88B6F3ADF2F4}"/>
              </a:ext>
            </a:extLst>
          </p:cNvPr>
          <p:cNvCxnSpPr/>
          <p:nvPr/>
        </p:nvCxnSpPr>
        <p:spPr>
          <a:xfrm>
            <a:off x="4145280" y="4859018"/>
            <a:ext cx="2908802" cy="23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911727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93030-EAFC-89D3-74B5-C3037549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72" y="128535"/>
            <a:ext cx="104121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7AFE4-8728-6F2A-6F05-F55720E80111}"/>
              </a:ext>
            </a:extLst>
          </p:cNvPr>
          <p:cNvSpPr txBox="1"/>
          <p:nvPr/>
        </p:nvSpPr>
        <p:spPr>
          <a:xfrm>
            <a:off x="8522297" y="226070"/>
            <a:ext cx="267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Barlow Semi Condensed Medium"/>
              </a:rPr>
              <a:t>Visualization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258519-0C9E-0361-3D3C-2F75E4A88522}"/>
              </a:ext>
            </a:extLst>
          </p:cNvPr>
          <p:cNvCxnSpPr>
            <a:cxnSpLocks/>
          </p:cNvCxnSpPr>
          <p:nvPr/>
        </p:nvCxnSpPr>
        <p:spPr>
          <a:xfrm>
            <a:off x="4596384" y="487680"/>
            <a:ext cx="3596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7223"/>
      </p:ext>
    </p:extLst>
  </p:cSld>
  <p:clrMapOvr>
    <a:masterClrMapping/>
  </p:clrMapOvr>
  <p:transition spd="med">
    <p:pull/>
    <p:sndAc>
      <p:stSnd>
        <p:snd r:embed="rId2" name="Data visualization techni 1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C32A4-5F16-FA74-66C2-DC7059A2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2" y="0"/>
            <a:ext cx="9972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612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D49E1-A257-BEB5-1E5B-E5D23558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02805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68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175CF8-027D-1C90-F8E0-BD57FD49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8023" cy="6187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04705-4D88-9FBB-6ACA-6E8FD90E742E}"/>
              </a:ext>
            </a:extLst>
          </p:cNvPr>
          <p:cNvSpPr txBox="1"/>
          <p:nvPr/>
        </p:nvSpPr>
        <p:spPr>
          <a:xfrm>
            <a:off x="8778240" y="2388610"/>
            <a:ext cx="3133344" cy="3374642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Creating correlation heatmaps, box plots, and feature distribution plots before modeling helped you grasp the relationships between features, identify potential outliers, and understand feature distributions.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Barlow Semi Condensed"/>
              <a:sym typeface="Barlow Semi Condensed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46E7DB-D24B-E213-72CD-E169DCEA2B9D}"/>
              </a:ext>
            </a:extLst>
          </p:cNvPr>
          <p:cNvCxnSpPr>
            <a:cxnSpLocks/>
          </p:cNvCxnSpPr>
          <p:nvPr/>
        </p:nvCxnSpPr>
        <p:spPr>
          <a:xfrm>
            <a:off x="3413761" y="670560"/>
            <a:ext cx="5279136" cy="261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Predictive Modeling for Disease Diagnosis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E6BC01-4ACB-1C1E-E19F-FC8313165DD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9509360" y="5024659"/>
            <a:ext cx="1450992" cy="50000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BE1A13-59E6-DF6E-9A7D-09B78D2A7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86" y="2592813"/>
            <a:ext cx="9125036" cy="2361221"/>
          </a:xfrm>
          <a:prstGeom prst="rect">
            <a:avLst/>
          </a:prstGeom>
        </p:spPr>
      </p:pic>
      <p:sp>
        <p:nvSpPr>
          <p:cNvPr id="28" name="Subtitle 8">
            <a:extLst>
              <a:ext uri="{FF2B5EF4-FFF2-40B4-BE49-F238E27FC236}">
                <a16:creationId xmlns:a16="http://schemas.microsoft.com/office/drawing/2014/main" id="{32897321-6D40-EAAE-02DE-1C8515842B63}"/>
              </a:ext>
            </a:extLst>
          </p:cNvPr>
          <p:cNvSpPr txBox="1">
            <a:spLocks/>
          </p:cNvSpPr>
          <p:nvPr/>
        </p:nvSpPr>
        <p:spPr>
          <a:xfrm>
            <a:off x="7168796" y="2076294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Task</a:t>
            </a:r>
          </a:p>
        </p:txBody>
      </p:sp>
      <p:sp>
        <p:nvSpPr>
          <p:cNvPr id="29" name="Subtitle 8">
            <a:extLst>
              <a:ext uri="{FF2B5EF4-FFF2-40B4-BE49-F238E27FC236}">
                <a16:creationId xmlns:a16="http://schemas.microsoft.com/office/drawing/2014/main" id="{865C59B1-86B2-7622-D6CD-8997F4DAA88F}"/>
              </a:ext>
            </a:extLst>
          </p:cNvPr>
          <p:cNvSpPr txBox="1">
            <a:spLocks/>
          </p:cNvSpPr>
          <p:nvPr/>
        </p:nvSpPr>
        <p:spPr>
          <a:xfrm>
            <a:off x="4404168" y="5024659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Objective</a:t>
            </a:r>
          </a:p>
        </p:txBody>
      </p:sp>
      <p:sp>
        <p:nvSpPr>
          <p:cNvPr id="30" name="Subtitle 8">
            <a:extLst>
              <a:ext uri="{FF2B5EF4-FFF2-40B4-BE49-F238E27FC236}">
                <a16:creationId xmlns:a16="http://schemas.microsoft.com/office/drawing/2014/main" id="{AE88DE75-3FCF-0EC1-79FE-DDAD3E75862B}"/>
              </a:ext>
            </a:extLst>
          </p:cNvPr>
          <p:cNvSpPr txBox="1">
            <a:spLocks/>
          </p:cNvSpPr>
          <p:nvPr/>
        </p:nvSpPr>
        <p:spPr>
          <a:xfrm>
            <a:off x="1496806" y="2076294"/>
            <a:ext cx="21764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Problem Statement </a:t>
            </a:r>
          </a:p>
        </p:txBody>
      </p:sp>
      <p:sp>
        <p:nvSpPr>
          <p:cNvPr id="33" name="Google Shape;2724;p49">
            <a:extLst>
              <a:ext uri="{FF2B5EF4-FFF2-40B4-BE49-F238E27FC236}">
                <a16:creationId xmlns:a16="http://schemas.microsoft.com/office/drawing/2014/main" id="{8C2A0595-4BA1-EE2D-0B0C-6891FAFFBB9E}"/>
              </a:ext>
            </a:extLst>
          </p:cNvPr>
          <p:cNvSpPr txBox="1"/>
          <p:nvPr/>
        </p:nvSpPr>
        <p:spPr>
          <a:xfrm>
            <a:off x="1892616" y="3534907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" name="Google Shape;2724;p49">
            <a:extLst>
              <a:ext uri="{FF2B5EF4-FFF2-40B4-BE49-F238E27FC236}">
                <a16:creationId xmlns:a16="http://schemas.microsoft.com/office/drawing/2014/main" id="{AA8D82A6-D011-3ADF-8C1E-047C911EE06D}"/>
              </a:ext>
            </a:extLst>
          </p:cNvPr>
          <p:cNvSpPr txBox="1"/>
          <p:nvPr/>
        </p:nvSpPr>
        <p:spPr>
          <a:xfrm>
            <a:off x="4404168" y="3534906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5" name="Google Shape;2724;p49">
            <a:extLst>
              <a:ext uri="{FF2B5EF4-FFF2-40B4-BE49-F238E27FC236}">
                <a16:creationId xmlns:a16="http://schemas.microsoft.com/office/drawing/2014/main" id="{CD29F362-1B26-1EDF-80D7-B5F52507150E}"/>
              </a:ext>
            </a:extLst>
          </p:cNvPr>
          <p:cNvSpPr txBox="1"/>
          <p:nvPr/>
        </p:nvSpPr>
        <p:spPr>
          <a:xfrm>
            <a:off x="6915720" y="3534906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 dirty="0">
              <a:solidFill>
                <a:schemeClr val="bg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6" name="Google Shape;2724;p49">
            <a:extLst>
              <a:ext uri="{FF2B5EF4-FFF2-40B4-BE49-F238E27FC236}">
                <a16:creationId xmlns:a16="http://schemas.microsoft.com/office/drawing/2014/main" id="{30464CAB-D742-3FED-8B46-74E0BFFFE025}"/>
              </a:ext>
            </a:extLst>
          </p:cNvPr>
          <p:cNvSpPr txBox="1"/>
          <p:nvPr/>
        </p:nvSpPr>
        <p:spPr>
          <a:xfrm>
            <a:off x="9457680" y="3534905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70729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Let-s start by b 1.wav"/>
          </p:stSnd>
        </p:sndAc>
      </p:transition>
    </mc:Choice>
    <mc:Fallback>
      <p:transition spd="slow">
        <p:fade/>
        <p:sndAc>
          <p:stSnd>
            <p:snd r:embed="rId3" name="Let-s start by b 1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92044-69F0-19A2-C213-8CD45C6BE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05"/>
          <a:stretch/>
        </p:blipFill>
        <p:spPr>
          <a:xfrm>
            <a:off x="2270339" y="0"/>
            <a:ext cx="7651322" cy="67665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C54478-6D2F-C361-2FBE-5D748DE6A61B}"/>
              </a:ext>
            </a:extLst>
          </p:cNvPr>
          <p:cNvSpPr/>
          <p:nvPr/>
        </p:nvSpPr>
        <p:spPr>
          <a:xfrm>
            <a:off x="2487168" y="3084576"/>
            <a:ext cx="6193536" cy="114604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F4CFA0-D158-2BAC-10D3-D3FBF92873FE}"/>
              </a:ext>
            </a:extLst>
          </p:cNvPr>
          <p:cNvSpPr/>
          <p:nvPr/>
        </p:nvSpPr>
        <p:spPr>
          <a:xfrm>
            <a:off x="2270339" y="5724144"/>
            <a:ext cx="4118269" cy="1042416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EDA3AE-67E9-C1A7-543E-303E2DD42070}"/>
              </a:ext>
            </a:extLst>
          </p:cNvPr>
          <p:cNvCxnSpPr>
            <a:cxnSpLocks/>
          </p:cNvCxnSpPr>
          <p:nvPr/>
        </p:nvCxnSpPr>
        <p:spPr>
          <a:xfrm flipV="1">
            <a:off x="8274149" y="2560320"/>
            <a:ext cx="1206947" cy="71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52116-3C8C-7116-F980-D83CAE764887}"/>
              </a:ext>
            </a:extLst>
          </p:cNvPr>
          <p:cNvCxnSpPr>
            <a:cxnSpLocks/>
          </p:cNvCxnSpPr>
          <p:nvPr/>
        </p:nvCxnSpPr>
        <p:spPr>
          <a:xfrm flipV="1">
            <a:off x="6669024" y="2670048"/>
            <a:ext cx="2857474" cy="368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698EDF-8E00-5614-1518-638F42F8E6CD}"/>
              </a:ext>
            </a:extLst>
          </p:cNvPr>
          <p:cNvSpPr txBox="1"/>
          <p:nvPr/>
        </p:nvSpPr>
        <p:spPr>
          <a:xfrm>
            <a:off x="9606588" y="1639189"/>
            <a:ext cx="2176786" cy="2061718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Ensuring that all lengths match as expected before proceeding with model training and prediction.</a:t>
            </a:r>
          </a:p>
        </p:txBody>
      </p:sp>
    </p:spTree>
    <p:extLst>
      <p:ext uri="{BB962C8B-B14F-4D97-AF65-F5344CB8AC3E}">
        <p14:creationId xmlns:p14="http://schemas.microsoft.com/office/powerpoint/2010/main" val="1058300260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AE9D-C332-F41F-F261-E360DB25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04" y="0"/>
            <a:ext cx="9234791" cy="6993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12FD04F-41B1-EA10-DAE2-027606D15C82}"/>
              </a:ext>
            </a:extLst>
          </p:cNvPr>
          <p:cNvSpPr/>
          <p:nvPr/>
        </p:nvSpPr>
        <p:spPr>
          <a:xfrm>
            <a:off x="1207008" y="3169920"/>
            <a:ext cx="5352288" cy="148742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87599"/>
      </p:ext>
    </p:extLst>
  </p:cSld>
  <p:clrMapOvr>
    <a:masterClrMapping/>
  </p:clrMapOvr>
  <p:transition spd="med">
    <p:pull/>
    <p:sndAc>
      <p:stSnd>
        <p:snd r:embed="rId2" name="however we faced a challe 2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9264B-C058-CA77-F2FB-25A5DA089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80"/>
          <a:stretch/>
        </p:blipFill>
        <p:spPr>
          <a:xfrm>
            <a:off x="85344" y="0"/>
            <a:ext cx="9166912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7DE2B1-3CCB-4F84-7F82-F29493FC28DD}"/>
              </a:ext>
            </a:extLst>
          </p:cNvPr>
          <p:cNvCxnSpPr/>
          <p:nvPr/>
        </p:nvCxnSpPr>
        <p:spPr>
          <a:xfrm>
            <a:off x="1609344" y="1255776"/>
            <a:ext cx="5486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A6910-4A0F-4E13-63BA-D9C9A0B6B3D8}"/>
              </a:ext>
            </a:extLst>
          </p:cNvPr>
          <p:cNvCxnSpPr/>
          <p:nvPr/>
        </p:nvCxnSpPr>
        <p:spPr>
          <a:xfrm>
            <a:off x="487680" y="3706368"/>
            <a:ext cx="30114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BE552-DB79-CE04-EE70-562CEC602CB5}"/>
              </a:ext>
            </a:extLst>
          </p:cNvPr>
          <p:cNvCxnSpPr/>
          <p:nvPr/>
        </p:nvCxnSpPr>
        <p:spPr>
          <a:xfrm>
            <a:off x="487680" y="4937760"/>
            <a:ext cx="366979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27ACE2-9A22-9E3D-E9C4-128898214F72}"/>
              </a:ext>
            </a:extLst>
          </p:cNvPr>
          <p:cNvCxnSpPr/>
          <p:nvPr/>
        </p:nvCxnSpPr>
        <p:spPr>
          <a:xfrm flipV="1">
            <a:off x="4668800" y="2657856"/>
            <a:ext cx="3731488" cy="104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337792-4B16-9A1D-5E15-C7E93F77EF0A}"/>
              </a:ext>
            </a:extLst>
          </p:cNvPr>
          <p:cNvCxnSpPr/>
          <p:nvPr/>
        </p:nvCxnSpPr>
        <p:spPr>
          <a:xfrm flipV="1">
            <a:off x="5010912" y="2852928"/>
            <a:ext cx="3438144" cy="193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73F5E3-B439-368F-BB6E-07AF12338B17}"/>
              </a:ext>
            </a:extLst>
          </p:cNvPr>
          <p:cNvSpPr txBox="1"/>
          <p:nvPr/>
        </p:nvSpPr>
        <p:spPr>
          <a:xfrm>
            <a:off x="8576878" y="1104012"/>
            <a:ext cx="3438144" cy="271818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XGBoost offers superior performance, speed, and efficiency with built-in handling for missing data and regularization to prevent overfitting, making it highly effective for complex machine learning tasks..</a:t>
            </a:r>
          </a:p>
        </p:txBody>
      </p:sp>
    </p:spTree>
    <p:extLst>
      <p:ext uri="{BB962C8B-B14F-4D97-AF65-F5344CB8AC3E}">
        <p14:creationId xmlns:p14="http://schemas.microsoft.com/office/powerpoint/2010/main" val="124366890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322FA-D26F-833F-0ED7-1DBAF6992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58"/>
          <a:stretch/>
        </p:blipFill>
        <p:spPr>
          <a:xfrm>
            <a:off x="2785872" y="0"/>
            <a:ext cx="6620256" cy="683295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08CEB7-A7EA-9C94-ABD3-004BB1BC6A09}"/>
              </a:ext>
            </a:extLst>
          </p:cNvPr>
          <p:cNvCxnSpPr/>
          <p:nvPr/>
        </p:nvCxnSpPr>
        <p:spPr>
          <a:xfrm>
            <a:off x="3962400" y="4474464"/>
            <a:ext cx="11216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62470"/>
      </p:ext>
    </p:extLst>
  </p:cSld>
  <p:clrMapOvr>
    <a:masterClrMapping/>
  </p:clrMapOvr>
  <p:transition spd="med">
    <p:pull/>
    <p:sndAc>
      <p:stSnd>
        <p:snd r:embed="rId2" name="Performance analysis usin 1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0EA0E-E458-BD9A-663C-6251DBE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2" y="300598"/>
            <a:ext cx="8232516" cy="5891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EFBF4-5B0C-8F16-3FB7-513BFA6935B7}"/>
              </a:ext>
            </a:extLst>
          </p:cNvPr>
          <p:cNvSpPr txBox="1"/>
          <p:nvPr/>
        </p:nvSpPr>
        <p:spPr>
          <a:xfrm>
            <a:off x="9427332" y="1413448"/>
            <a:ext cx="1987296" cy="4031104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Barlow Semi Condensed"/>
                <a:sym typeface="Barlow Semi Condensed"/>
              </a:rPr>
              <a:t>Visualization of the confusion matrix and classification reports after model training provided insights into where the model was performing well and where it was struggling.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6EA5F1-8EA7-A230-4DF4-5EA653A5D438}"/>
              </a:ext>
            </a:extLst>
          </p:cNvPr>
          <p:cNvSpPr/>
          <p:nvPr/>
        </p:nvSpPr>
        <p:spPr>
          <a:xfrm>
            <a:off x="1328928" y="2816352"/>
            <a:ext cx="6144768" cy="71932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422D2-FCED-AC31-3B0B-F966227EB658}"/>
              </a:ext>
            </a:extLst>
          </p:cNvPr>
          <p:cNvSpPr/>
          <p:nvPr/>
        </p:nvSpPr>
        <p:spPr>
          <a:xfrm rot="2438617">
            <a:off x="364744" y="2718078"/>
            <a:ext cx="7753468" cy="892441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12EBC1-CD6C-4B62-43FF-407F258B211D}"/>
              </a:ext>
            </a:extLst>
          </p:cNvPr>
          <p:cNvCxnSpPr>
            <a:cxnSpLocks/>
          </p:cNvCxnSpPr>
          <p:nvPr/>
        </p:nvCxnSpPr>
        <p:spPr>
          <a:xfrm>
            <a:off x="7473696" y="3164298"/>
            <a:ext cx="1721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EE3D22-17F9-6817-27F2-B8566919D7E0}"/>
              </a:ext>
            </a:extLst>
          </p:cNvPr>
          <p:cNvCxnSpPr>
            <a:cxnSpLocks/>
          </p:cNvCxnSpPr>
          <p:nvPr/>
        </p:nvCxnSpPr>
        <p:spPr>
          <a:xfrm flipV="1">
            <a:off x="7376160" y="3328416"/>
            <a:ext cx="1865615" cy="217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19628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46B1-38B5-9016-3618-83728B26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</p:spTree>
    <p:extLst>
      <p:ext uri="{BB962C8B-B14F-4D97-AF65-F5344CB8AC3E}">
        <p14:creationId xmlns:p14="http://schemas.microsoft.com/office/powerpoint/2010/main" val="144762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  <p:sndAc>
          <p:stSnd>
            <p:snd r:embed="rId2" name="In conclusion i-ve explo 1.wav"/>
          </p:stSnd>
        </p:sndAc>
      </p:transition>
    </mc:Choice>
    <mc:Fallback>
      <p:transition spd="slow">
        <p:split orient="vert"/>
        <p:sndAc>
          <p:stSnd>
            <p:snd r:embed="rId2" name="In conclusion i-ve explo 1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54"/>
          <p:cNvSpPr/>
          <p:nvPr/>
        </p:nvSpPr>
        <p:spPr>
          <a:xfrm>
            <a:off x="7700800" y="5182448"/>
            <a:ext cx="2136400" cy="16936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165" name="Google Shape;3165;p54"/>
          <p:cNvSpPr/>
          <p:nvPr/>
        </p:nvSpPr>
        <p:spPr>
          <a:xfrm>
            <a:off x="5014921" y="3687600"/>
            <a:ext cx="2136400" cy="317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160" name="Google Shape;3160;p54"/>
          <p:cNvSpPr txBox="1">
            <a:spLocks noGrp="1"/>
          </p:cNvSpPr>
          <p:nvPr>
            <p:ph type="subTitle" idx="4"/>
          </p:nvPr>
        </p:nvSpPr>
        <p:spPr>
          <a:xfrm>
            <a:off x="7675042" y="5139536"/>
            <a:ext cx="21364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elps give us an idea where the </a:t>
            </a:r>
            <a:r>
              <a:rPr lang="en" dirty="0"/>
              <a:t>expected output and judge the outcome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2944233" y="451097"/>
            <a:ext cx="6303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Things </a:t>
            </a:r>
            <a:r>
              <a:rPr lang="en-US" dirty="0"/>
              <a:t>I</a:t>
            </a:r>
            <a:r>
              <a:rPr lang="en" dirty="0"/>
              <a:t> learned </a:t>
            </a:r>
            <a:endParaRPr dirty="0"/>
          </a:p>
        </p:txBody>
      </p:sp>
      <p:sp>
        <p:nvSpPr>
          <p:cNvPr id="3162" name="Google Shape;3162;p54"/>
          <p:cNvSpPr txBox="1">
            <a:spLocks noGrp="1"/>
          </p:cNvSpPr>
          <p:nvPr>
            <p:ph type="subTitle" idx="1"/>
          </p:nvPr>
        </p:nvSpPr>
        <p:spPr>
          <a:xfrm>
            <a:off x="6683681" y="3818864"/>
            <a:ext cx="4624165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</a:t>
            </a:r>
            <a:r>
              <a:rPr lang="en" dirty="0">
                <a:solidFill>
                  <a:schemeClr val="accent1"/>
                </a:solidFill>
              </a:rPr>
              <a:t>isualization aids in understandingdata and model behaviour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63" name="Google Shape;3163;p54"/>
          <p:cNvSpPr txBox="1">
            <a:spLocks noGrp="1"/>
          </p:cNvSpPr>
          <p:nvPr>
            <p:ph type="subTitle" idx="2"/>
          </p:nvPr>
        </p:nvSpPr>
        <p:spPr>
          <a:xfrm>
            <a:off x="4491200" y="2620491"/>
            <a:ext cx="3279648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Hyperparameter tunning significance </a:t>
            </a:r>
          </a:p>
        </p:txBody>
      </p:sp>
      <p:sp>
        <p:nvSpPr>
          <p:cNvPr id="3164" name="Google Shape;3164;p54"/>
          <p:cNvSpPr txBox="1">
            <a:spLocks noGrp="1"/>
          </p:cNvSpPr>
          <p:nvPr>
            <p:ph type="subTitle" idx="3"/>
          </p:nvPr>
        </p:nvSpPr>
        <p:spPr>
          <a:xfrm>
            <a:off x="1948901" y="3407800"/>
            <a:ext cx="2804160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Importance of data preprocessing </a:t>
            </a:r>
          </a:p>
        </p:txBody>
      </p:sp>
      <p:sp>
        <p:nvSpPr>
          <p:cNvPr id="3167" name="Google Shape;3167;p54"/>
          <p:cNvSpPr/>
          <p:nvPr/>
        </p:nvSpPr>
        <p:spPr>
          <a:xfrm>
            <a:off x="2354800" y="4515533"/>
            <a:ext cx="2136400" cy="234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grpSp>
        <p:nvGrpSpPr>
          <p:cNvPr id="3171" name="Google Shape;3171;p54"/>
          <p:cNvGrpSpPr/>
          <p:nvPr/>
        </p:nvGrpSpPr>
        <p:grpSpPr>
          <a:xfrm>
            <a:off x="5832728" y="1768083"/>
            <a:ext cx="500788" cy="645657"/>
            <a:chOff x="-40179975" y="2788575"/>
            <a:chExt cx="319000" cy="411281"/>
          </a:xfrm>
        </p:grpSpPr>
        <p:sp>
          <p:nvSpPr>
            <p:cNvPr id="3172" name="Google Shape;3172;p54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-40179975" y="2883206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 dirty="0"/>
            </a:p>
          </p:txBody>
        </p:sp>
      </p:grpSp>
      <p:sp>
        <p:nvSpPr>
          <p:cNvPr id="3179" name="Google Shape;3179;p54"/>
          <p:cNvSpPr txBox="1">
            <a:spLocks noGrp="1"/>
          </p:cNvSpPr>
          <p:nvPr>
            <p:ph type="subTitle" idx="5"/>
          </p:nvPr>
        </p:nvSpPr>
        <p:spPr>
          <a:xfrm>
            <a:off x="5108921" y="3999859"/>
            <a:ext cx="1797459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 cert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 accurate data has bigger weight than polar results it enhances accruacy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80" name="Google Shape;3180;p54"/>
          <p:cNvSpPr txBox="1">
            <a:spLocks noGrp="1"/>
          </p:cNvSpPr>
          <p:nvPr>
            <p:ph type="subTitle" idx="6"/>
          </p:nvPr>
        </p:nvSpPr>
        <p:spPr>
          <a:xfrm>
            <a:off x="2166488" y="4870133"/>
            <a:ext cx="24872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hen cert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 missleading data is removed from the start it prevents overfitting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E0A27-CB04-3129-4E40-5B2FFC0A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768" y="3039136"/>
            <a:ext cx="550628" cy="55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07FE5-086D-A613-3954-C01130E3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534" y="2836467"/>
            <a:ext cx="511699" cy="475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3" name="in conclusion Throughout 1.wav"/>
          </p:stSnd>
        </p:sndAc>
      </p:transition>
    </mc:Choice>
    <mc:Fallback>
      <p:transition spd="slow">
        <p:fade/>
        <p:sndAc>
          <p:stSnd>
            <p:snd r:embed="rId3" name="in conclusion Throughout 1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600"/>
              <a:t>Thanks!</a:t>
            </a:r>
            <a:endParaRPr sz="96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</a:rPr>
              <a:t>suzyadel37@gmail.com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+201204407191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https://www.mentorness.com/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3564867" y="5644367"/>
            <a:ext cx="5057600" cy="45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467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4978351" y="4295501"/>
            <a:ext cx="2241367" cy="451145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/>
                <a:endParaRPr sz="1867"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3" name="Thank you all for your at 1.wav"/>
          </p:stSnd>
        </p:sndAc>
      </p:transition>
    </mc:Choice>
    <mc:Fallback>
      <p:transition spd="slow">
        <p:fade/>
        <p:sndAc>
          <p:stSnd>
            <p:snd r:embed="rId3" name="Thank you all for your at 1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Predictive Modeling for Disease Diagnosis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E6BC01-4ACB-1C1E-E19F-FC8313165DD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9107351" y="4868690"/>
            <a:ext cx="2658000" cy="50000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99ECB4-9170-DFC2-C6A0-F45BD7B85C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02" y="1384200"/>
            <a:ext cx="5681964" cy="4261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18A7DF-7523-30E1-3CD2-C1FE4E354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288" y="2353627"/>
            <a:ext cx="10567755" cy="4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1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The problem we-r 1.wav"/>
          </p:stSnd>
        </p:sndAc>
      </p:transition>
    </mc:Choice>
    <mc:Fallback>
      <p:transition spd="slow">
        <p:fade/>
        <p:sndAc>
          <p:stSnd>
            <p:snd r:embed="rId2" name="The problem we-r 1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Predictive Modeling for Disease Diagnosis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50288-A839-0B4D-FB56-47E9E33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3" y="1609668"/>
            <a:ext cx="4596782" cy="23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30246-A106-5CC3-B9B4-968DC8D7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76" y="2569975"/>
            <a:ext cx="10567755" cy="4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Our objectives i 1.wav"/>
          </p:stSnd>
        </p:sndAc>
      </p:transition>
    </mc:Choice>
    <mc:Fallback>
      <p:transition spd="slow">
        <p:fade/>
        <p:sndAc>
          <p:stSnd>
            <p:snd r:embed="rId2" name="Our objectives i 1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Predictive Modeling for Disease Diagnosis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E6BC01-4ACB-1C1E-E19F-FC8313165DD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9107351" y="4868690"/>
            <a:ext cx="2658000" cy="50000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9A768-E6E5-000A-5545-9B91CA1A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0" y="1533889"/>
            <a:ext cx="4383404" cy="3334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11E63-7E87-D2EE-08F3-1103B56D5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" r="-1269"/>
          <a:stretch/>
        </p:blipFill>
        <p:spPr>
          <a:xfrm>
            <a:off x="4691136" y="2716361"/>
            <a:ext cx="10229545" cy="4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67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Our primary task 1.wav"/>
          </p:stSnd>
        </p:sndAc>
      </p:transition>
    </mc:Choice>
    <mc:Fallback>
      <p:transition spd="slow">
        <p:fade/>
        <p:sndAc>
          <p:stSnd>
            <p:snd r:embed="rId2" name="Our primary task 1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Predictive Modeling for Disease Diagnosis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53BE-5BB2-3C96-C869-A34B3596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9" y="1384200"/>
            <a:ext cx="9516681" cy="2231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E77AC-2628-09C7-A7C9-DD0A1B8FE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3"/>
          <a:stretch/>
        </p:blipFill>
        <p:spPr>
          <a:xfrm>
            <a:off x="812022" y="3063240"/>
            <a:ext cx="10567755" cy="44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4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By developing a 1.wav"/>
          </p:stSnd>
        </p:sndAc>
      </p:transition>
    </mc:Choice>
    <mc:Fallback>
      <p:transition spd="slow">
        <p:fade/>
        <p:sndAc>
          <p:stSnd>
            <p:snd r:embed="rId2" name="By developing a 1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Classification Models</a:t>
            </a:r>
            <a:endParaRPr dirty="0"/>
          </a:p>
        </p:txBody>
      </p:sp>
      <p:sp>
        <p:nvSpPr>
          <p:cNvPr id="3499" name="Google Shape;3499;p61"/>
          <p:cNvSpPr/>
          <p:nvPr/>
        </p:nvSpPr>
        <p:spPr>
          <a:xfrm>
            <a:off x="6221067" y="1514276"/>
            <a:ext cx="3568000" cy="429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0" name="Google Shape;3500;p61"/>
          <p:cNvSpPr/>
          <p:nvPr/>
        </p:nvSpPr>
        <p:spPr>
          <a:xfrm>
            <a:off x="6467867" y="1772476"/>
            <a:ext cx="3074400" cy="378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1" name="Google Shape;3501;p61"/>
          <p:cNvSpPr/>
          <p:nvPr/>
        </p:nvSpPr>
        <p:spPr>
          <a:xfrm>
            <a:off x="2402967" y="1514276"/>
            <a:ext cx="3568000" cy="429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2" name="Google Shape;3502;p61"/>
          <p:cNvSpPr/>
          <p:nvPr/>
        </p:nvSpPr>
        <p:spPr>
          <a:xfrm>
            <a:off x="2649767" y="1772476"/>
            <a:ext cx="3074400" cy="378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for binary classification problems.</a:t>
            </a:r>
          </a:p>
          <a:p>
            <a:r>
              <a:rPr lang="en-US" dirty="0"/>
              <a:t>Yes/No , 0/1..</a:t>
            </a: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Predicts continuous outcomes using a linear relationship.</a:t>
            </a: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Logistic Regression</a:t>
            </a: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Linear Regression</a:t>
            </a: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E0493-B936-DAE1-565C-80308802D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872" y="4774396"/>
            <a:ext cx="365792" cy="365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B5445-6319-12EC-E76A-698A1847B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064" y="4957292"/>
            <a:ext cx="353599" cy="317019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3" name="I explored vario 1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A1729A0-F9DC-258E-C2E1-4B125282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64" y="5144992"/>
            <a:ext cx="646232" cy="743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231A6F-D42B-9C9E-2590-525E6718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72" y="3706336"/>
            <a:ext cx="646232" cy="743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87A4BF-05F1-BE00-31EC-893A216A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56" y="2276712"/>
            <a:ext cx="646232" cy="7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A34D5-DBB6-D41B-CEBC-3D20E959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2" y="981392"/>
            <a:ext cx="646232" cy="74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2F741-EA1E-87B0-FBED-46362A4D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528" y="642888"/>
            <a:ext cx="3486800" cy="768000"/>
          </a:xfrm>
        </p:spPr>
        <p:txBody>
          <a:bodyPr/>
          <a:lstStyle/>
          <a:p>
            <a:pPr algn="ctr"/>
            <a:r>
              <a:rPr lang="en-US" dirty="0"/>
              <a:t>Steps In Predictive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EA13C-FD4D-BF50-2EA7-464FA4194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Exploration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9750CA9-6056-163B-5025-A50A35DADAE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218944" y="950976"/>
            <a:ext cx="5157216" cy="768000"/>
          </a:xfrm>
        </p:spPr>
        <p:txBody>
          <a:bodyPr/>
          <a:lstStyle/>
          <a:p>
            <a:r>
              <a:rPr lang="en-US" dirty="0"/>
              <a:t>examining and understanding the dataset to uncover patterns, and identify the structure of the data.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6DD55C-3FD7-9938-FEA3-AB2931937F7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4FCB14-D02A-10C7-1F90-BC464C9D369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18944" y="2389632"/>
            <a:ext cx="5157216" cy="768000"/>
          </a:xfrm>
        </p:spPr>
        <p:txBody>
          <a:bodyPr/>
          <a:lstStyle/>
          <a:p>
            <a:r>
              <a:rPr lang="en-US" dirty="0"/>
              <a:t>preparing the dataset for modeling by handling missing values, correcting errors, and ensuring consistency.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7173EF0-7D5C-5B31-EA5D-469EB6E3472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Modeling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AC743B-13D5-0DB8-06C3-25F6B9C1063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18944" y="3828288"/>
            <a:ext cx="5016512" cy="768000"/>
          </a:xfrm>
        </p:spPr>
        <p:txBody>
          <a:bodyPr/>
          <a:lstStyle/>
          <a:p>
            <a:r>
              <a:rPr lang="en-US" dirty="0"/>
              <a:t>selecting and training machine learning algorithms on the prepared dataset to develop a predictive model.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36AEA65-91E8-62A2-C401-6ED90581F45D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Performance analysis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2249003-95BA-3657-2D1A-ED24479B52B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218944" y="5266944"/>
            <a:ext cx="5157216" cy="768000"/>
          </a:xfrm>
        </p:spPr>
        <p:txBody>
          <a:bodyPr/>
          <a:lstStyle/>
          <a:p>
            <a:r>
              <a:rPr lang="en-US" dirty="0"/>
              <a:t>assessing the predictive model's effectiveness and making necessary adjustments to improve its accuracy and reliability.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20F59E-2E38-8404-CDFF-FAE904229B1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085088" y="1069656"/>
            <a:ext cx="609600" cy="4632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37848EC-6117-7378-26CA-E88A680AA851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073102" y="2389632"/>
            <a:ext cx="609600" cy="4632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9DDA125-2CCA-CAEA-908D-53F28CB455E7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1085088" y="3816096"/>
            <a:ext cx="609600" cy="4632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AF616B-F5F4-AD3D-88A7-47D64BB0D260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085088" y="5266944"/>
            <a:ext cx="609600" cy="4632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020F78-6757-F6E7-D5F1-22653A2D1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2186996"/>
            <a:ext cx="4432176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5695"/>
      </p:ext>
    </p:extLst>
  </p:cSld>
  <p:clrMapOvr>
    <a:masterClrMapping/>
  </p:clrMapOvr>
  <p:transition spd="slow">
    <p:push dir="u"/>
    <p:sndAc>
      <p:stSnd>
        <p:snd r:embed="rId2" name="Steps in Predict 1.wav"/>
      </p:stSnd>
    </p:sndAc>
  </p:transition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_ by Slidesgo</Template>
  <TotalTime>690</TotalTime>
  <Words>686</Words>
  <Application>Microsoft Office PowerPoint</Application>
  <PresentationFormat>Widescreen</PresentationFormat>
  <Paragraphs>101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Barlow Semi Condensed</vt:lpstr>
      <vt:lpstr>Barlow Semi Condensed Medium</vt:lpstr>
      <vt:lpstr>Calibri</vt:lpstr>
      <vt:lpstr>Fjalla One</vt:lpstr>
      <vt:lpstr>Proxima Nova</vt:lpstr>
      <vt:lpstr>Proxima Nova Semibold</vt:lpstr>
      <vt:lpstr>Roboto Condensed Light</vt:lpstr>
      <vt:lpstr>Technology Consulting by Slidesgo</vt:lpstr>
      <vt:lpstr>Slidesgo Final Pages</vt:lpstr>
      <vt:lpstr>1_Technology Consulting by Slidesgo</vt:lpstr>
      <vt:lpstr>Predictive Modeling</vt:lpstr>
      <vt:lpstr>Intro</vt:lpstr>
      <vt:lpstr>Task 2: Predictive Modeling for Disease Diagnosis</vt:lpstr>
      <vt:lpstr>Task 2: Predictive Modeling for Disease Diagnosis</vt:lpstr>
      <vt:lpstr>Task 2: Predictive Modeling for Disease Diagnosis</vt:lpstr>
      <vt:lpstr>Task 2: Predictive Modeling for Disease Diagnosis</vt:lpstr>
      <vt:lpstr>Task 2: Predictive Modeling for Disease Diagnosis</vt:lpstr>
      <vt:lpstr>Classification Models</vt:lpstr>
      <vt:lpstr>Steps In Predictive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Performance </vt:lpstr>
      <vt:lpstr>PowerPoint Presentation</vt:lpstr>
      <vt:lpstr>PowerPoint Presentation</vt:lpstr>
      <vt:lpstr>PowerPoint Presentation</vt:lpstr>
      <vt:lpstr>PowerPoint Presentation</vt:lpstr>
      <vt:lpstr>Logistic Regression Performance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Finale</vt:lpstr>
      <vt:lpstr>Things I learned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</dc:title>
  <dc:creator>Suzy Adel</dc:creator>
  <cp:lastModifiedBy>Suzy Adel</cp:lastModifiedBy>
  <cp:revision>1</cp:revision>
  <dcterms:created xsi:type="dcterms:W3CDTF">2024-05-15T10:14:06Z</dcterms:created>
  <dcterms:modified xsi:type="dcterms:W3CDTF">2024-05-20T23:52:09Z</dcterms:modified>
</cp:coreProperties>
</file>